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05DE-8FE9-482F-8ED0-6AD5569D583C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8039-75C1-429D-899C-2B483439F3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083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05DE-8FE9-482F-8ED0-6AD5569D583C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8039-75C1-429D-899C-2B483439F3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299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05DE-8FE9-482F-8ED0-6AD5569D583C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8039-75C1-429D-899C-2B483439F3C1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2980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05DE-8FE9-482F-8ED0-6AD5569D583C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8039-75C1-429D-899C-2B483439F3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3827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05DE-8FE9-482F-8ED0-6AD5569D583C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8039-75C1-429D-899C-2B483439F3C1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2350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05DE-8FE9-482F-8ED0-6AD5569D583C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8039-75C1-429D-899C-2B483439F3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7385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05DE-8FE9-482F-8ED0-6AD5569D583C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8039-75C1-429D-899C-2B483439F3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0562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05DE-8FE9-482F-8ED0-6AD5569D583C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8039-75C1-429D-899C-2B483439F3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3683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05DE-8FE9-482F-8ED0-6AD5569D583C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8039-75C1-429D-899C-2B483439F3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802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05DE-8FE9-482F-8ED0-6AD5569D583C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8039-75C1-429D-899C-2B483439F3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606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05DE-8FE9-482F-8ED0-6AD5569D583C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8039-75C1-429D-899C-2B483439F3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211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05DE-8FE9-482F-8ED0-6AD5569D583C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8039-75C1-429D-899C-2B483439F3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4092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05DE-8FE9-482F-8ED0-6AD5569D583C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8039-75C1-429D-899C-2B483439F3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582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05DE-8FE9-482F-8ED0-6AD5569D583C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8039-75C1-429D-899C-2B483439F3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262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05DE-8FE9-482F-8ED0-6AD5569D583C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8039-75C1-429D-899C-2B483439F3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003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05DE-8FE9-482F-8ED0-6AD5569D583C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8039-75C1-429D-899C-2B483439F3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639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705DE-8FE9-482F-8ED0-6AD5569D583C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F6F8039-75C1-429D-899C-2B483439F3C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457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hathon.ie/" TargetMode="External"/><Relationship Id="rId2" Type="http://schemas.openxmlformats.org/officeDocument/2006/relationships/hyperlink" Target="http://www.activetravellogger.i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941168"/>
            <a:ext cx="6768752" cy="1296144"/>
          </a:xfrm>
        </p:spPr>
        <p:txBody>
          <a:bodyPr/>
          <a:lstStyle/>
          <a:p>
            <a:pPr algn="ctr"/>
            <a:r>
              <a:rPr lang="en-IE" sz="4000" dirty="0">
                <a:solidFill>
                  <a:srgbClr val="C00000"/>
                </a:solidFill>
              </a:rPr>
              <a:t>[Insert Organisation Name]</a:t>
            </a:r>
            <a:r>
              <a:rPr lang="en-IE" sz="4000" dirty="0">
                <a:solidFill>
                  <a:srgbClr val="002060"/>
                </a:solidFill>
              </a:rPr>
              <a:t>’s Marchathon Step Challenge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740F16-4020-4FB1-9719-0F3BB5FDA4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69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1"/>
          </a:xfrm>
          <a:effectLst/>
        </p:spPr>
        <p:txBody>
          <a:bodyPr>
            <a:normAutofit fontScale="90000"/>
          </a:bodyPr>
          <a:lstStyle/>
          <a:p>
            <a:r>
              <a:rPr lang="en-IE" sz="3100" b="1" dirty="0">
                <a:solidFill>
                  <a:srgbClr val="002060"/>
                </a:solidFill>
              </a:rPr>
              <a:t>The </a:t>
            </a:r>
            <a:r>
              <a:rPr lang="en-IE" sz="3100" b="1" dirty="0">
                <a:solidFill>
                  <a:srgbClr val="002060"/>
                </a:solidFill>
                <a:effectLst/>
              </a:rPr>
              <a:t>Marchathon Step Challenge</a:t>
            </a:r>
            <a:br>
              <a:rPr lang="en-IE" b="1" i="1" dirty="0">
                <a:solidFill>
                  <a:srgbClr val="C00000"/>
                </a:solidFill>
                <a:effectLst/>
              </a:rPr>
            </a:br>
            <a:r>
              <a:rPr lang="en-IE" sz="2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IE" sz="2200" b="1" i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</a:t>
            </a:r>
            <a:r>
              <a:rPr lang="en-IE" sz="2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March – 29</a:t>
            </a:r>
            <a:r>
              <a:rPr lang="en-IE" sz="2200" b="1" i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IE" sz="2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March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700808"/>
            <a:ext cx="8568952" cy="5400600"/>
          </a:xfrm>
        </p:spPr>
        <p:txBody>
          <a:bodyPr>
            <a:normAutofit fontScale="85000" lnSpcReduction="20000"/>
          </a:bodyPr>
          <a:lstStyle/>
          <a:p>
            <a:r>
              <a:rPr lang="en-IE" sz="2200" dirty="0"/>
              <a:t>Marchathon is a fun, free &amp; team building annual event to encourage you to take more daily steps and increase your activity levels. </a:t>
            </a:r>
          </a:p>
          <a:p>
            <a:pPr marL="0" indent="0">
              <a:buNone/>
            </a:pPr>
            <a:endParaRPr lang="en-IE" sz="2200" dirty="0"/>
          </a:p>
          <a:p>
            <a:r>
              <a:rPr lang="en-IE" sz="2200" dirty="0"/>
              <a:t>Drive less, sit less &amp; step more! </a:t>
            </a:r>
            <a:r>
              <a:rPr lang="en-IE" sz="2200" b="1" dirty="0"/>
              <a:t>Can you go the extra step?</a:t>
            </a:r>
          </a:p>
          <a:p>
            <a:endParaRPr lang="en-IE" sz="2200" dirty="0"/>
          </a:p>
          <a:p>
            <a:r>
              <a:rPr lang="en-IE" sz="2200" dirty="0"/>
              <a:t>Create/Join a team of 3-6 people on </a:t>
            </a:r>
            <a:r>
              <a:rPr lang="en-IE" sz="22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www.activetravellogger.ie</a:t>
            </a:r>
            <a:r>
              <a:rPr lang="en-IE" sz="2200" b="1" dirty="0"/>
              <a:t> </a:t>
            </a:r>
          </a:p>
          <a:p>
            <a:pPr lvl="1"/>
            <a:r>
              <a:rPr lang="en-I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Log your daily steps on the Active Travel Logger (video tutorials provided)</a:t>
            </a:r>
          </a:p>
          <a:p>
            <a:pPr marL="457189" lvl="1" indent="0">
              <a:buNone/>
            </a:pPr>
            <a:endParaRPr lang="en-IE" sz="1800" b="1" dirty="0">
              <a:solidFill>
                <a:srgbClr val="C00000"/>
              </a:solidFill>
            </a:endParaRPr>
          </a:p>
          <a:p>
            <a:r>
              <a:rPr lang="en-IE" sz="2200" dirty="0"/>
              <a:t>Compete against other teams in </a:t>
            </a:r>
            <a:r>
              <a:rPr lang="en-IE" sz="2200" dirty="0">
                <a:solidFill>
                  <a:srgbClr val="C00000"/>
                </a:solidFill>
              </a:rPr>
              <a:t>[insert organisation] </a:t>
            </a:r>
            <a:r>
              <a:rPr lang="en-IE" sz="2200" dirty="0"/>
              <a:t>and around the country to make it to the top of the Leaderboard.</a:t>
            </a:r>
          </a:p>
          <a:p>
            <a:pPr marL="0" indent="0">
              <a:buNone/>
            </a:pPr>
            <a:endParaRPr lang="en-IE" sz="2200" dirty="0"/>
          </a:p>
          <a:p>
            <a:r>
              <a:rPr lang="en-IE" sz="2200" dirty="0"/>
              <a:t>Take part in the weekly competitions and win some great prizes!</a:t>
            </a:r>
          </a:p>
          <a:p>
            <a:pPr marL="0" indent="0">
              <a:buNone/>
            </a:pPr>
            <a:endParaRPr lang="en-IE" sz="2200" dirty="0"/>
          </a:p>
          <a:p>
            <a:pPr marL="0" indent="0" algn="ctr">
              <a:buNone/>
            </a:pPr>
            <a:r>
              <a:rPr lang="en-IE" sz="2200" b="1" dirty="0"/>
              <a:t>Sign-up now: </a:t>
            </a:r>
            <a:r>
              <a:rPr lang="en-IE" sz="22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www.ActiveTravelLogger.ie</a:t>
            </a:r>
            <a:r>
              <a:rPr lang="en-IE" sz="2200" b="1" dirty="0"/>
              <a:t> </a:t>
            </a:r>
          </a:p>
          <a:p>
            <a:pPr marL="0" indent="0" algn="ctr">
              <a:buNone/>
            </a:pPr>
            <a:r>
              <a:rPr lang="en-IE" sz="2200" b="1" dirty="0"/>
              <a:t>For more information: </a:t>
            </a:r>
            <a:r>
              <a:rPr lang="en-IE" sz="22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www.Marchathon.ie</a:t>
            </a:r>
            <a:r>
              <a:rPr lang="en-IE" sz="2200" b="1" dirty="0"/>
              <a:t> </a:t>
            </a:r>
          </a:p>
          <a:p>
            <a:endParaRPr lang="en-IE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F4C1C0-DA25-4A61-BBA9-6563634EE9D0}"/>
              </a:ext>
            </a:extLst>
          </p:cNvPr>
          <p:cNvSpPr txBox="1"/>
          <p:nvPr/>
        </p:nvSpPr>
        <p:spPr>
          <a:xfrm>
            <a:off x="827584" y="1017603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>
                <a:solidFill>
                  <a:srgbClr val="C00000"/>
                </a:solidFill>
              </a:rPr>
              <a:t>[Include information relevant to your organisation on this slide to encourage staff and/or students to sign up and take part]</a:t>
            </a:r>
          </a:p>
        </p:txBody>
      </p:sp>
    </p:spTree>
    <p:extLst>
      <p:ext uri="{BB962C8B-B14F-4D97-AF65-F5344CB8AC3E}">
        <p14:creationId xmlns:p14="http://schemas.microsoft.com/office/powerpoint/2010/main" val="11658584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247</TotalTime>
  <Words>165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[Insert Organisation Name]’s Marchathon Step Challenge</vt:lpstr>
      <vt:lpstr>The Marchathon Step Challenge 1st March – 29th March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Kavanagh</dc:creator>
  <cp:lastModifiedBy>Michael Kavanagh</cp:lastModifiedBy>
  <cp:revision>12</cp:revision>
  <dcterms:created xsi:type="dcterms:W3CDTF">2020-09-07T08:31:14Z</dcterms:created>
  <dcterms:modified xsi:type="dcterms:W3CDTF">2021-02-09T14:17:18Z</dcterms:modified>
</cp:coreProperties>
</file>