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B4B88-D711-48D4-9254-83E508FBD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D58D2-9CED-4A28-8241-0369C65C6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F7502-16E3-406C-89AA-84029B57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BEF34-5EEB-4F1C-B77B-4568E42E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ED362-3F4C-4A89-BE39-4F0ED558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552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5F37E-AC04-415C-93D8-3836C53F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41C52-A72A-4CBB-9138-4EA4C038F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86DAD-E35A-4495-A168-826E593E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AAFAD-0901-4A57-A8BB-30E8E18F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0FB72-525B-4156-A874-49BA1186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792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62EAB-D383-4038-9A97-B029ED025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F095-597E-4E52-9F75-E58CCC97B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8BC25-2752-4741-9540-753F920C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6446C-274E-42BD-8BB0-C6B191CA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8E689-EE49-41BF-926E-B8D0C389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936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D41F-C784-42E7-B1DB-EF38911E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A285-0905-44F7-B2F3-84A2FEA3C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A2674-24DF-42EF-849A-6CB74A3E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7F7C9-22AB-4EE1-ADAA-BAF0D346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9C223-2F27-4A12-B3E1-04F9C5B7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362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49B81-D459-4F7D-ABB2-D38366DB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A8E0E-BEA0-4B2D-A342-5DC993046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53879-0941-4F47-A0E5-5B00E278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90D5A-CF21-48AF-8D2C-2D86B979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E3AF9-EF0F-467F-AD75-A196B388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927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96F34-ADDE-4779-8F1D-515D4268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AA98B-74A6-45FA-9B90-05F34773A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29A94-9318-4153-AE59-0F8540BDA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D7B4F-B48C-4F4D-8590-9C21007E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A9CF1-853E-4849-BF5E-139B5E2E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BAC51-55FE-4C32-BE7E-8EDC9D4C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533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9237-54EE-4A4E-969A-1D62449A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CE50C-13E3-4216-8816-83C8D9451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A6508-EFDF-4739-9EB9-F4FD97674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BC1074-BCED-4FCE-85CC-EE9E622F1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6138D-E9A8-411A-9BDA-12B7958E0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7D6BC-4913-4B38-91E7-D4FFF6C9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79CC1-A44B-49B0-8ED6-63AF45EA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52939-59D8-4CFF-B492-D95118F3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280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01A3-B6F2-4EE0-9DBB-2F49483A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AAA4CE-CE48-4BC8-BD76-97D21CABF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35D03-B69F-452D-AB23-042D1F1D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F064D-3B0B-424E-83E6-71E2E3E1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535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0D9412-449B-4D34-BE72-77D0C032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9FFF4-0010-4171-934B-96C8F458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C4716-B881-4F2B-9752-9362D41C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802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C48FC-E3BB-4B01-9667-12E187CF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1B031-7EC5-4BBD-852D-16FE7EBB0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DFFEF-ED9F-40B3-8F1A-87C9CDA2A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5C981-5D86-4F82-BC8B-C45C95BD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D37CD-2C8A-4629-AA5D-262E6418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D3B5E-737A-495F-965B-CC80B6AA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176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C6F90-C7CF-4E3A-B708-6C2BA615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3D003-03B4-4DB8-A759-15CCB85A9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1CDF5-0117-4650-BEF3-36C19B468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0A80C-F30F-4C8E-882A-7FC86CF9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22F41-FBDB-43B9-9A9A-A5BC47924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55C8D-C9B8-4F6B-982C-4D3CC7A5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857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35AFDB-0F86-417F-B073-3FEB1357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C7002-583B-4810-8477-71E457C0F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89B3B-3FD1-45F2-BD22-C10F25233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FB678-CA33-4FE5-AF65-83FACE52C619}" type="datetimeFigureOut">
              <a:rPr lang="en-IE" smtClean="0"/>
              <a:t>16/08/2021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B23E9-2843-4B6A-A124-6A3AEC33C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63C14-B590-43A7-A02C-EA1F1AE0C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AAE5-0AA1-4F00-AFD1-E0A57B8C10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943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0F3E806E-83CB-43C0-85AB-D03D84EB5C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CA321C-4C36-486E-99F5-8E1D332D81FE}"/>
              </a:ext>
            </a:extLst>
          </p:cNvPr>
          <p:cNvSpPr txBox="1"/>
          <p:nvPr/>
        </p:nvSpPr>
        <p:spPr>
          <a:xfrm>
            <a:off x="3074504" y="2862470"/>
            <a:ext cx="54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28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8DDB50-EC02-4C96-A9B5-849C958CB98E}"/>
              </a:ext>
            </a:extLst>
          </p:cNvPr>
          <p:cNvSpPr txBox="1"/>
          <p:nvPr/>
        </p:nvSpPr>
        <p:spPr>
          <a:xfrm>
            <a:off x="9481931" y="2862470"/>
            <a:ext cx="131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14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2958D0-F6C4-4650-B5A4-C878F88E8DD3}"/>
              </a:ext>
            </a:extLst>
          </p:cNvPr>
          <p:cNvSpPr txBox="1"/>
          <p:nvPr/>
        </p:nvSpPr>
        <p:spPr>
          <a:xfrm>
            <a:off x="3074504" y="3637723"/>
            <a:ext cx="54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28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F8316-3606-43B7-BF60-52F61FD6FEC8}"/>
              </a:ext>
            </a:extLst>
          </p:cNvPr>
          <p:cNvSpPr txBox="1"/>
          <p:nvPr/>
        </p:nvSpPr>
        <p:spPr>
          <a:xfrm>
            <a:off x="9481931" y="3637723"/>
            <a:ext cx="131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14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CDADF6-E216-43F1-B427-8D4D931DC198}"/>
              </a:ext>
            </a:extLst>
          </p:cNvPr>
          <p:cNvSpPr txBox="1"/>
          <p:nvPr/>
        </p:nvSpPr>
        <p:spPr>
          <a:xfrm>
            <a:off x="3074504" y="4412976"/>
            <a:ext cx="54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28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A7B31B-70B3-430F-9B4F-512B96912C32}"/>
              </a:ext>
            </a:extLst>
          </p:cNvPr>
          <p:cNvSpPr txBox="1"/>
          <p:nvPr/>
        </p:nvSpPr>
        <p:spPr>
          <a:xfrm>
            <a:off x="9481931" y="4412976"/>
            <a:ext cx="131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14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8AB1F2-D008-4FC7-B03F-088D9DD5FE88}"/>
              </a:ext>
            </a:extLst>
          </p:cNvPr>
          <p:cNvSpPr txBox="1"/>
          <p:nvPr/>
        </p:nvSpPr>
        <p:spPr>
          <a:xfrm>
            <a:off x="3074504" y="5188229"/>
            <a:ext cx="54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28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039CE1-E054-46F8-944C-A4C6879D6BC2}"/>
              </a:ext>
            </a:extLst>
          </p:cNvPr>
          <p:cNvSpPr txBox="1"/>
          <p:nvPr/>
        </p:nvSpPr>
        <p:spPr>
          <a:xfrm>
            <a:off x="9481931" y="5188229"/>
            <a:ext cx="131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14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6CD318-C445-444A-A161-F56F6CA7634B}"/>
              </a:ext>
            </a:extLst>
          </p:cNvPr>
          <p:cNvSpPr txBox="1"/>
          <p:nvPr/>
        </p:nvSpPr>
        <p:spPr>
          <a:xfrm>
            <a:off x="3074504" y="6023114"/>
            <a:ext cx="54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28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F73918-56C2-4870-A67E-EF0C7325C619}"/>
              </a:ext>
            </a:extLst>
          </p:cNvPr>
          <p:cNvSpPr txBox="1"/>
          <p:nvPr/>
        </p:nvSpPr>
        <p:spPr>
          <a:xfrm>
            <a:off x="9481931" y="6023114"/>
            <a:ext cx="131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masis MT Pro Medium" panose="020B0604020202020204" pitchFamily="18" charset="0"/>
                <a:ea typeface="HGPMinchoE" panose="020B0400000000000000" pitchFamily="18" charset="-128"/>
              </a:rPr>
              <a:t>[Click here to insert text]</a:t>
            </a:r>
            <a:endParaRPr lang="en-IE" sz="1400" dirty="0">
              <a:latin typeface="Amasis MT Pro Medium" panose="020B0604020202020204" pitchFamily="18" charset="0"/>
              <a:ea typeface="HGPMinchoE" panose="020B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736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Medium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Carey</dc:creator>
  <cp:lastModifiedBy>Michael Kavanagh</cp:lastModifiedBy>
  <cp:revision>5</cp:revision>
  <dcterms:created xsi:type="dcterms:W3CDTF">2021-08-16T14:42:56Z</dcterms:created>
  <dcterms:modified xsi:type="dcterms:W3CDTF">2021-08-16T16:54:52Z</dcterms:modified>
</cp:coreProperties>
</file>