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A216-D728-4505-B969-00FD9A1D8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0207E-663E-4378-BA71-1C491B09D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4879-6982-4314-9F3F-1DA1ABC4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0E37E-D8C9-4E50-9FFA-604C9DD1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A935E-4ADE-4894-962B-F94FE050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186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2734-3A73-4D6E-BAD5-9E3E177B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91657-7E21-4B4A-8F33-2297F7076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88CB7-E08F-4761-883B-892ABA02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234FB-76D8-4A7C-B0F3-1CB43967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03B6C-8B63-406A-A826-9737E367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728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AF0E30-4891-485B-9CA9-E474F6A5C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355C5-D5DC-48C2-A892-07C00792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4D74-F5E5-424A-BF72-CEB2C35C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C3EF0-0005-48C7-9A68-1366619F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4A4BD-3765-4929-A452-1876CFA5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117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FC77-D3E3-48E0-82F9-957D3199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DDE37-CC72-4CA6-8454-525DEA3F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2E483-1E26-48C9-B240-B7C91223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0550F-4C73-422D-A1D8-425E5264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1BF64-34C7-4EAC-BDB0-95F41FA3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122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5E48-6C3C-4219-BF1D-10652260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AE4F7-16C5-466B-8393-37D9926BE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8E9B1-3B9E-461B-B4C3-47FBDE88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4820B-E45C-4354-94C3-E30DA850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F13C6-484A-45F6-B3C1-8DC29691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2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8587-C757-42AE-9949-5530900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01E2F-14AA-42E1-833D-C80E80E8A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BE4CB-1A25-42D3-BA24-CD697BEFF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063ED-6464-4438-9AB3-C4643051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6E867-DFA5-44F7-AD9B-029F4983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0C38B-EA61-4A90-A70B-781986D0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754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BACFB-A6B9-4B75-80D1-7EF564A90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0F016-DD95-45F6-A3AD-F57207C9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1D552-A6AC-42DC-B4C4-0304B8B1E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89C4C-C22A-4EB7-80E5-7555AA015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0DC69-0CF8-4B95-8ABE-D7FFE7DBD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DFC2B-9108-4E07-BE7B-97CEED69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0DF9E-FBC9-4A07-B83A-09EFA760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49AC5C-1DF5-41F9-AC33-1A6CB9D5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380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A67-6227-4CA0-BE8B-D7D1E5CB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6C7D4F-E4B1-439F-881B-2911F72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B649B-1B5F-440C-BC00-77420CF6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97D89-53FE-4F01-BE75-16AC47BE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145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4EBD9-B8AC-4D75-B412-2F32B181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262C0-5D2F-413F-85F6-D84CD4C8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C54E4-A5CF-40CD-944D-711BE11C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438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57F8-9670-404F-AD36-6508C64E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65E6-81CE-456F-99A8-3B50EE30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60124-10DC-4FC0-BD0E-401CFA0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14942-DBE7-43EC-A3FC-A25DA95D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000CB-5AFD-4CC5-9644-F5593259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66988-62B8-4B96-A2A1-A3B8B489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272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E379-1E81-420B-B193-1E54E6A0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28432-B45F-4B68-85F1-A81E8BD3B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256CC-F886-4E8A-BD6C-5FF192DD4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ADF02-CF94-4D77-B7A4-F0F516860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9B622-D4E9-469E-ABD5-0A39E568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896F5-94FC-48D6-B34E-8A2096F5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85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86B73-0955-47AE-BDA3-50A781C0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CDE09-3574-446E-989F-3499D4DDB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5B036-D7AD-406C-AAAB-F213E3D45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2DF2-A9A8-497C-8385-902849807EAE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B6B9-77EB-4985-8977-A4E372450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CF421-E645-4D01-95E4-71C57271F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437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4301-60C2-4822-96BF-3099B488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478"/>
            <a:ext cx="10515600" cy="1237567"/>
          </a:xfrm>
        </p:spPr>
        <p:txBody>
          <a:bodyPr/>
          <a:lstStyle/>
          <a:p>
            <a:r>
              <a:rPr lang="en-IE" b="1" dirty="0">
                <a:solidFill>
                  <a:srgbClr val="00B050"/>
                </a:solidFill>
              </a:rPr>
              <a:t>Instructions on using the editable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A9E6-547A-4AE8-AA38-B6076DF11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15" y="2074316"/>
            <a:ext cx="10647004" cy="4502117"/>
          </a:xfrm>
        </p:spPr>
        <p:txBody>
          <a:bodyPr>
            <a:normAutofit/>
          </a:bodyPr>
          <a:lstStyle/>
          <a:p>
            <a:r>
              <a:rPr lang="en-IE" sz="2240" b="1" dirty="0">
                <a:solidFill>
                  <a:srgbClr val="0070C0"/>
                </a:solidFill>
              </a:rPr>
              <a:t>Choose the relevant graphic you wish to use.</a:t>
            </a:r>
          </a:p>
          <a:p>
            <a:r>
              <a:rPr lang="en-IE" sz="2240" b="1" dirty="0">
                <a:solidFill>
                  <a:srgbClr val="0070C0"/>
                </a:solidFill>
              </a:rPr>
              <a:t>Select the ‘generic text’ which appears on the graphic.</a:t>
            </a:r>
          </a:p>
          <a:p>
            <a:pPr marL="0" indent="0">
              <a:buNone/>
            </a:pPr>
            <a:r>
              <a:rPr lang="en-IE" sz="2240" b="1" dirty="0">
                <a:solidFill>
                  <a:srgbClr val="0070C0"/>
                </a:solidFill>
              </a:rPr>
              <a:t>	</a:t>
            </a:r>
            <a:r>
              <a:rPr lang="en-IE" sz="1920" b="1" dirty="0">
                <a:solidFill>
                  <a:srgbClr val="0070C0"/>
                </a:solidFill>
              </a:rPr>
              <a:t>Note: All editable text is identified by the [ ] brackets. For example. [Organisation]</a:t>
            </a:r>
          </a:p>
          <a:p>
            <a:r>
              <a:rPr lang="en-IE" sz="2240" b="1" dirty="0">
                <a:solidFill>
                  <a:srgbClr val="0070C0"/>
                </a:solidFill>
              </a:rPr>
              <a:t>Replace it with your preferred text relevant to the graphic.</a:t>
            </a:r>
          </a:p>
          <a:p>
            <a:pPr marL="426859" lvl="1" indent="0">
              <a:buNone/>
            </a:pPr>
            <a:endParaRPr lang="en-IE" sz="2240" b="1" dirty="0">
              <a:solidFill>
                <a:srgbClr val="0070C0"/>
              </a:solidFill>
            </a:endParaRPr>
          </a:p>
          <a:p>
            <a:r>
              <a:rPr lang="en-IE" sz="2240" b="1" dirty="0">
                <a:solidFill>
                  <a:srgbClr val="0070C0"/>
                </a:solidFill>
              </a:rPr>
              <a:t>When you have finished, save it in correct format for use in emails, intranet, social media, etc.</a:t>
            </a:r>
          </a:p>
          <a:p>
            <a:pPr marL="838390" lvl="1" indent="-411531">
              <a:buFont typeface="+mj-lt"/>
              <a:buAutoNum type="alphaLcParenR"/>
            </a:pPr>
            <a:r>
              <a:rPr lang="en-IE" sz="2240" b="1" dirty="0">
                <a:solidFill>
                  <a:srgbClr val="0070C0"/>
                </a:solidFill>
              </a:rPr>
              <a:t>Go to ‘File’ </a:t>
            </a:r>
            <a:r>
              <a:rPr lang="en-IE" sz="2240" b="1" dirty="0">
                <a:solidFill>
                  <a:srgbClr val="0070C0"/>
                </a:solidFill>
                <a:sym typeface="Wingdings" panose="05000000000000000000" pitchFamily="2" charset="2"/>
              </a:rPr>
              <a:t>and then ‘Save As’.</a:t>
            </a:r>
          </a:p>
          <a:p>
            <a:pPr marL="838390" lvl="1" indent="-411531">
              <a:buFont typeface="+mj-lt"/>
              <a:buAutoNum type="alphaLcParenR"/>
            </a:pPr>
            <a:r>
              <a:rPr lang="en-IE" sz="2240" b="1" dirty="0">
                <a:solidFill>
                  <a:srgbClr val="0070C0"/>
                </a:solidFill>
                <a:sym typeface="Wingdings" panose="05000000000000000000" pitchFamily="2" charset="2"/>
              </a:rPr>
              <a:t>Save as either PNG, JPEG, PDF or any other relevant format.</a:t>
            </a:r>
          </a:p>
          <a:p>
            <a:pPr marL="838390" lvl="1" indent="-411531">
              <a:buFont typeface="+mj-lt"/>
              <a:buAutoNum type="alphaLcParenR"/>
            </a:pPr>
            <a:r>
              <a:rPr lang="en-IE" b="1" dirty="0">
                <a:solidFill>
                  <a:srgbClr val="0070C0"/>
                </a:solidFill>
                <a:sym typeface="Wingdings" panose="05000000000000000000" pitchFamily="2" charset="2"/>
              </a:rPr>
              <a:t>You will be asked which slides you want to export – select the necessary slide.</a:t>
            </a:r>
            <a:endParaRPr lang="en-I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9A7D7-6AC7-49D4-B2A2-A059AB6899E8}"/>
              </a:ext>
            </a:extLst>
          </p:cNvPr>
          <p:cNvSpPr txBox="1"/>
          <p:nvPr/>
        </p:nvSpPr>
        <p:spPr>
          <a:xfrm>
            <a:off x="2409217" y="2598003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[Insert your text here</a:t>
            </a:r>
            <a:r>
              <a:rPr lang="en-US" sz="4800" dirty="0">
                <a:solidFill>
                  <a:srgbClr val="0070C0"/>
                </a:solidFill>
              </a:rPr>
              <a:t>]</a:t>
            </a:r>
            <a:endParaRPr lang="en-IE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9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EC3318-23D4-40D1-B5A8-B1A0484D1C02}"/>
              </a:ext>
            </a:extLst>
          </p:cNvPr>
          <p:cNvSpPr txBox="1"/>
          <p:nvPr/>
        </p:nvSpPr>
        <p:spPr>
          <a:xfrm>
            <a:off x="3112707" y="1787172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[Congratulations</a:t>
            </a:r>
            <a:r>
              <a:rPr lang="en-US" sz="4800" dirty="0">
                <a:solidFill>
                  <a:srgbClr val="0070C0"/>
                </a:solidFill>
              </a:rPr>
              <a:t>]</a:t>
            </a:r>
            <a:endParaRPr lang="en-IE" sz="48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09D64-8DF3-4FA8-94CB-BC8FBFDAFC4A}"/>
              </a:ext>
            </a:extLst>
          </p:cNvPr>
          <p:cNvSpPr txBox="1"/>
          <p:nvPr/>
        </p:nvSpPr>
        <p:spPr>
          <a:xfrm>
            <a:off x="1702341" y="3458005"/>
            <a:ext cx="788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[Winner of XYZ Competition</a:t>
            </a:r>
            <a:r>
              <a:rPr lang="en-US" sz="4800" dirty="0">
                <a:solidFill>
                  <a:srgbClr val="0070C0"/>
                </a:solidFill>
              </a:rPr>
              <a:t>]</a:t>
            </a:r>
            <a:endParaRPr lang="en-IE" sz="4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3EE5F6-9C15-4EE8-B83E-D82C3E681473}"/>
              </a:ext>
            </a:extLst>
          </p:cNvPr>
          <p:cNvSpPr txBox="1"/>
          <p:nvPr/>
        </p:nvSpPr>
        <p:spPr>
          <a:xfrm>
            <a:off x="2594043" y="2673596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[Insert your text here]</a:t>
            </a:r>
            <a:endParaRPr lang="en-IE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2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8931A1-16EB-4967-B103-5A7135B8BBF4}"/>
              </a:ext>
            </a:extLst>
          </p:cNvPr>
          <p:cNvSpPr txBox="1"/>
          <p:nvPr/>
        </p:nvSpPr>
        <p:spPr>
          <a:xfrm>
            <a:off x="4476281" y="964195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[Organisation] Leaderboard</a:t>
            </a:r>
            <a:endParaRPr lang="en-IE" sz="48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D9817-D5EF-433A-AF37-5F936DDA56B2}"/>
              </a:ext>
            </a:extLst>
          </p:cNvPr>
          <p:cNvSpPr txBox="1"/>
          <p:nvPr/>
        </p:nvSpPr>
        <p:spPr>
          <a:xfrm>
            <a:off x="2859805" y="2655469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C60F-9CCE-489F-8D22-CF3E771BE03F}"/>
              </a:ext>
            </a:extLst>
          </p:cNvPr>
          <p:cNvSpPr txBox="1"/>
          <p:nvPr/>
        </p:nvSpPr>
        <p:spPr>
          <a:xfrm>
            <a:off x="2817403" y="3369953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name]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E4CC40-18F4-4758-8839-FAF5968E0449}"/>
              </a:ext>
            </a:extLst>
          </p:cNvPr>
          <p:cNvSpPr txBox="1"/>
          <p:nvPr/>
        </p:nvSpPr>
        <p:spPr>
          <a:xfrm>
            <a:off x="2829126" y="4003097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0A0243-84F2-45A0-9834-E377D5A256A7}"/>
              </a:ext>
            </a:extLst>
          </p:cNvPr>
          <p:cNvSpPr txBox="1"/>
          <p:nvPr/>
        </p:nvSpPr>
        <p:spPr>
          <a:xfrm>
            <a:off x="2817403" y="4655558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name]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CD244-E3C3-4041-90A8-45D7588E514A}"/>
              </a:ext>
            </a:extLst>
          </p:cNvPr>
          <p:cNvSpPr txBox="1"/>
          <p:nvPr/>
        </p:nvSpPr>
        <p:spPr>
          <a:xfrm>
            <a:off x="2829126" y="5292361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name]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80A6B8-E1DE-4D28-8B39-32C64B813EF3}"/>
              </a:ext>
            </a:extLst>
          </p:cNvPr>
          <p:cNvSpPr txBox="1"/>
          <p:nvPr/>
        </p:nvSpPr>
        <p:spPr>
          <a:xfrm>
            <a:off x="7553524" y="2661653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C58CA8-14D3-439D-A350-7011A149CD9B}"/>
              </a:ext>
            </a:extLst>
          </p:cNvPr>
          <p:cNvSpPr txBox="1"/>
          <p:nvPr/>
        </p:nvSpPr>
        <p:spPr>
          <a:xfrm>
            <a:off x="7553526" y="3369951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2834B-7EBD-4E23-B4AE-E94F760B70C5}"/>
              </a:ext>
            </a:extLst>
          </p:cNvPr>
          <p:cNvSpPr txBox="1"/>
          <p:nvPr/>
        </p:nvSpPr>
        <p:spPr>
          <a:xfrm>
            <a:off x="7576225" y="3990897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9811E-9262-4480-A36B-CD446E5FE8E5}"/>
              </a:ext>
            </a:extLst>
          </p:cNvPr>
          <p:cNvSpPr txBox="1"/>
          <p:nvPr/>
        </p:nvSpPr>
        <p:spPr>
          <a:xfrm>
            <a:off x="7561633" y="4697161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A4A7A0-EDB2-4A0F-85EC-4EFD04294D24}"/>
              </a:ext>
            </a:extLst>
          </p:cNvPr>
          <p:cNvSpPr txBox="1"/>
          <p:nvPr/>
        </p:nvSpPr>
        <p:spPr>
          <a:xfrm>
            <a:off x="7553525" y="5292361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2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Instructions on using the editable graphics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King</dc:creator>
  <cp:lastModifiedBy>Deborah King</cp:lastModifiedBy>
  <cp:revision>2</cp:revision>
  <dcterms:created xsi:type="dcterms:W3CDTF">2022-02-07T14:41:47Z</dcterms:created>
  <dcterms:modified xsi:type="dcterms:W3CDTF">2022-02-07T15:04:09Z</dcterms:modified>
</cp:coreProperties>
</file>