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12801600" cy="9601200" type="A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70" d="100"/>
          <a:sy n="70" d="100"/>
        </p:scale>
        <p:origin x="198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55FF2-1546-4B96-AED2-12B62277FFED}" type="datetimeFigureOut">
              <a:rPr lang="en-IE" smtClean="0"/>
              <a:t>27/09/2022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52576-A82D-488C-AB0A-92C9223296E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13484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52576-A82D-488C-AB0A-92C9223296EF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9144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3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8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3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31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3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6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6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4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1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4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21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37A35-FA15-AF4E-9D73-352CE98FE7A7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1998D-65DF-2C47-A1D3-AB847FF85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6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AD04CE-4622-9ECF-F3B4-2EFB9B2FA3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801600" cy="96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41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</Words>
  <Application>Microsoft Office PowerPoint</Application>
  <PresentationFormat>A3 Paper (297x420 mm)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Beibhinn Harman</dc:creator>
  <cp:lastModifiedBy>Jennifer Kavanagh</cp:lastModifiedBy>
  <cp:revision>3</cp:revision>
  <dcterms:created xsi:type="dcterms:W3CDTF">2022-09-27T10:07:05Z</dcterms:created>
  <dcterms:modified xsi:type="dcterms:W3CDTF">2022-09-27T10:30:15Z</dcterms:modified>
</cp:coreProperties>
</file>