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70" d="100"/>
          <a:sy n="70" d="100"/>
        </p:scale>
        <p:origin x="198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55FF2-1546-4B96-AED2-12B62277FFED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2576-A82D-488C-AB0A-92C9223296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348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52576-A82D-488C-AB0A-92C9223296E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144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6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4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1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7A35-FA15-AF4E-9D73-352CE98FE7A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998D-65DF-2C47-A1D3-AB847FF8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6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AD04CE-4622-9ECF-F3B4-2EFB9B2FA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</Words>
  <Application>Microsoft Office PowerPoint</Application>
  <PresentationFormat>A3 Paper (297x420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Beibhinn Harman</dc:creator>
  <cp:lastModifiedBy>Jennifer Kavanagh</cp:lastModifiedBy>
  <cp:revision>3</cp:revision>
  <dcterms:created xsi:type="dcterms:W3CDTF">2022-09-27T10:07:05Z</dcterms:created>
  <dcterms:modified xsi:type="dcterms:W3CDTF">2022-09-27T10:30:15Z</dcterms:modified>
</cp:coreProperties>
</file>