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8" r:id="rId2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>
        <p:scale>
          <a:sx n="50" d="100"/>
          <a:sy n="50" d="100"/>
        </p:scale>
        <p:origin x="3282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931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5010" y="0"/>
            <a:ext cx="2971800" cy="45931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255FF2-1546-4B96-AED2-12B62277FFED}" type="datetimeFigureOut">
              <a:rPr lang="en-IE" smtClean="0"/>
              <a:t>27/09/2022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2"/>
            <a:ext cx="5486400" cy="360044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4685"/>
            <a:ext cx="2971800" cy="459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5010" y="8684685"/>
            <a:ext cx="2971800" cy="459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152576-A82D-488C-AB0A-92C9223296E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13484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71713" y="1143000"/>
            <a:ext cx="23145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152576-A82D-488C-AB0A-92C9223296EF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91441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37A35-FA15-AF4E-9D73-352CE98FE7A7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1998D-65DF-2C47-A1D3-AB847FF85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089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37A35-FA15-AF4E-9D73-352CE98FE7A7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1998D-65DF-2C47-A1D3-AB847FF85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382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37A35-FA15-AF4E-9D73-352CE98FE7A7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1998D-65DF-2C47-A1D3-AB847FF85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6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37A35-FA15-AF4E-9D73-352CE98FE7A7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1998D-65DF-2C47-A1D3-AB847FF85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452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37A35-FA15-AF4E-9D73-352CE98FE7A7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1998D-65DF-2C47-A1D3-AB847FF85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576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37A35-FA15-AF4E-9D73-352CE98FE7A7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1998D-65DF-2C47-A1D3-AB847FF85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340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37A35-FA15-AF4E-9D73-352CE98FE7A7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1998D-65DF-2C47-A1D3-AB847FF85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602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37A35-FA15-AF4E-9D73-352CE98FE7A7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1998D-65DF-2C47-A1D3-AB847FF85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83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37A35-FA15-AF4E-9D73-352CE98FE7A7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1998D-65DF-2C47-A1D3-AB847FF85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97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37A35-FA15-AF4E-9D73-352CE98FE7A7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1998D-65DF-2C47-A1D3-AB847FF85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637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37A35-FA15-AF4E-9D73-352CE98FE7A7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1998D-65DF-2C47-A1D3-AB847FF85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397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37A35-FA15-AF4E-9D73-352CE98FE7A7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1998D-65DF-2C47-A1D3-AB847FF85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37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1"/>
            <a:ext cx="9601202" cy="12801599"/>
          </a:xfrm>
        </p:spPr>
      </p:pic>
    </p:spTree>
    <p:extLst>
      <p:ext uri="{BB962C8B-B14F-4D97-AF65-F5344CB8AC3E}">
        <p14:creationId xmlns:p14="http://schemas.microsoft.com/office/powerpoint/2010/main" val="239641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1</Words>
  <Application>Microsoft Office PowerPoint</Application>
  <PresentationFormat>A3 Paper (297x420 mm)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Beibhinn Harman</dc:creator>
  <cp:lastModifiedBy>Jennifer Kavanagh</cp:lastModifiedBy>
  <cp:revision>4</cp:revision>
  <dcterms:created xsi:type="dcterms:W3CDTF">2022-09-27T10:07:05Z</dcterms:created>
  <dcterms:modified xsi:type="dcterms:W3CDTF">2022-09-27T10:35:58Z</dcterms:modified>
</cp:coreProperties>
</file>