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50" d="100"/>
          <a:sy n="50" d="100"/>
        </p:scale>
        <p:origin x="328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55FF2-1546-4B96-AED2-12B62277FFED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52576-A82D-488C-AB0A-92C9223296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348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52576-A82D-488C-AB0A-92C9223296E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144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8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8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6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5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7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4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0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8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9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3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"/>
            <a:ext cx="9601202" cy="12801599"/>
          </a:xfrm>
        </p:spPr>
      </p:pic>
    </p:spTree>
    <p:extLst>
      <p:ext uri="{BB962C8B-B14F-4D97-AF65-F5344CB8AC3E}">
        <p14:creationId xmlns:p14="http://schemas.microsoft.com/office/powerpoint/2010/main" val="23964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</Words>
  <Application>Microsoft Office PowerPoint</Application>
  <PresentationFormat>A3 Paper (297x420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Beibhinn Harman</dc:creator>
  <cp:lastModifiedBy>Jennifer Kavanagh</cp:lastModifiedBy>
  <cp:revision>4</cp:revision>
  <dcterms:created xsi:type="dcterms:W3CDTF">2022-09-27T10:07:05Z</dcterms:created>
  <dcterms:modified xsi:type="dcterms:W3CDTF">2022-09-27T10:35:58Z</dcterms:modified>
</cp:coreProperties>
</file>