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32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1-09T17:19:40.776"/>
    </inkml:context>
    <inkml:brush xml:id="br0">
      <inkml:brushProperty name="width" value="0.3" units="cm"/>
      <inkml:brushProperty name="height" value="0.6" units="cm"/>
      <inkml:brushProperty name="color" value="#EBFFFF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AA216-D728-4505-B969-00FD9A1D8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10207E-663E-4378-BA71-1C491B09D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14879-6982-4314-9F3F-1DA1ABC46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0E37E-D8C9-4E50-9FFA-604C9DD18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A935E-4ADE-4894-962B-F94FE050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1866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02734-3A73-4D6E-BAD5-9E3E177BD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91657-7E21-4B4A-8F33-2297F7076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88CB7-E08F-4761-883B-892ABA02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234FB-76D8-4A7C-B0F3-1CB43967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03B6C-8B63-406A-A826-9737E3679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17281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AF0E30-4891-485B-9CA9-E474F6A5C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6355C5-D5DC-48C2-A892-07C007926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34D74-F5E5-424A-BF72-CEB2C35CF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C3EF0-0005-48C7-9A68-1366619FC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84A4BD-3765-4929-A452-1876CFA5A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1170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7FC77-D3E3-48E0-82F9-957D31992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DDE37-CC72-4CA6-8454-525DEA3F76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32E483-1E26-48C9-B240-B7C91223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70550F-4C73-422D-A1D8-425E5264E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01BF64-34C7-4EAC-BDB0-95F41FA3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91224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85E48-6C3C-4219-BF1D-10652260E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AE4F7-16C5-466B-8393-37D9926BE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48E9B1-3B9E-461B-B4C3-47FBDE88F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4820B-E45C-4354-94C3-E30DA8505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F13C6-484A-45F6-B3C1-8DC296912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927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58587-C757-42AE-9949-5530900FA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01E2F-14AA-42E1-833D-C80E80E8A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BE4CB-1A25-42D3-BA24-CD697BEFF3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D063ED-6464-4438-9AB3-C4643051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F6E867-DFA5-44F7-AD9B-029F4983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0C38B-EA61-4A90-A70B-781986D03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987546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BACFB-A6B9-4B75-80D1-7EF564A90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10F016-DD95-45F6-A3AD-F57207C9DA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1D552-A6AC-42DC-B4C4-0304B8B1E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289C4C-C22A-4EB7-80E5-7555AA015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D0DC69-0CF8-4B95-8ABE-D7FFE7DBDB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EDFC2B-9108-4E07-BE7B-97CEED69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80DF9E-FBC9-4A07-B83A-09EFA760B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49AC5C-1DF5-41F9-AC33-1A6CB9D55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5380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D0A67-6227-4CA0-BE8B-D7D1E5CBD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6C7D4F-E4B1-439F-881B-2911F725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3B649B-1B5F-440C-BC00-77420CF6E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97D89-53FE-4F01-BE75-16AC47BE5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1454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B4EBD9-B8AC-4D75-B412-2F32B181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8262C0-5D2F-413F-85F6-D84CD4C82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5C54E4-A5CF-40CD-944D-711BE11CE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438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A57F8-9670-404F-AD36-6508C64EB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E65E6-81CE-456F-99A8-3B50EE307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960124-10DC-4FC0-BD0E-401CFA0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D14942-DBE7-43EC-A3FC-A25DA95D1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F000CB-5AFD-4CC5-9644-F5593259B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66988-62B8-4B96-A2A1-A3B8B489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72727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7E379-1E81-420B-B193-1E54E6A00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728432-B45F-4B68-85F1-A81E8BD3B7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C256CC-F886-4E8A-BD6C-5FF192DD48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7ADF02-CF94-4D77-B7A4-F0F516860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49B622-D4E9-469E-ABD5-0A39E568B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C896F5-94FC-48D6-B34E-8A2096F53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48538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B86B73-0955-47AE-BDA3-50A781C0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1CDE09-3574-446E-989F-3499D4DDBA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5B036-D7AD-406C-AAAB-F213E3D458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B2DF2-A9A8-497C-8385-902849807EAE}" type="datetimeFigureOut">
              <a:rPr lang="en-IE" smtClean="0"/>
              <a:t>09/01/2023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BB6B9-77EB-4985-8977-A4E372450E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CF421-E645-4D01-95E4-71C57271F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9F2C0-23FD-4A10-97BB-9ED225094D5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54374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94301-60C2-4822-96BF-3099B488D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84478"/>
            <a:ext cx="10515600" cy="1237567"/>
          </a:xfrm>
        </p:spPr>
        <p:txBody>
          <a:bodyPr/>
          <a:lstStyle/>
          <a:p>
            <a:r>
              <a:rPr lang="en-IE" b="1" dirty="0">
                <a:solidFill>
                  <a:srgbClr val="00B050"/>
                </a:solidFill>
              </a:rPr>
              <a:t>Instructions on using the editable graphics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A0A9E6-547A-4AE8-AA38-B6076DF11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215" y="2074316"/>
            <a:ext cx="10647004" cy="4502117"/>
          </a:xfrm>
        </p:spPr>
        <p:txBody>
          <a:bodyPr>
            <a:normAutofit/>
          </a:bodyPr>
          <a:lstStyle/>
          <a:p>
            <a:r>
              <a:rPr lang="en-IE" sz="2240" b="1" dirty="0">
                <a:solidFill>
                  <a:srgbClr val="0070C0"/>
                </a:solidFill>
              </a:rPr>
              <a:t>Choose the relevant graphic you wish to use.</a:t>
            </a:r>
          </a:p>
          <a:p>
            <a:r>
              <a:rPr lang="en-IE" sz="2240" b="1" dirty="0">
                <a:solidFill>
                  <a:srgbClr val="0070C0"/>
                </a:solidFill>
              </a:rPr>
              <a:t>Select the ‘generic text’ which appears on the graphic.</a:t>
            </a:r>
          </a:p>
          <a:p>
            <a:pPr marL="0" indent="0">
              <a:buNone/>
            </a:pPr>
            <a:r>
              <a:rPr lang="en-IE" sz="2240" b="1" dirty="0">
                <a:solidFill>
                  <a:srgbClr val="0070C0"/>
                </a:solidFill>
              </a:rPr>
              <a:t>	</a:t>
            </a:r>
            <a:r>
              <a:rPr lang="en-IE" sz="1920" b="1" dirty="0">
                <a:solidFill>
                  <a:srgbClr val="0070C0"/>
                </a:solidFill>
              </a:rPr>
              <a:t>Note: All editable text is identified by the [ ] brackets. For example. [Organisation]</a:t>
            </a:r>
          </a:p>
          <a:p>
            <a:r>
              <a:rPr lang="en-IE" sz="2240" b="1" dirty="0">
                <a:solidFill>
                  <a:srgbClr val="0070C0"/>
                </a:solidFill>
              </a:rPr>
              <a:t>Replace it with your preferred text relevant to the graphic.</a:t>
            </a:r>
          </a:p>
          <a:p>
            <a:pPr marL="426859" lvl="1" indent="0">
              <a:buNone/>
            </a:pPr>
            <a:endParaRPr lang="en-IE" sz="2240" b="1" dirty="0">
              <a:solidFill>
                <a:srgbClr val="0070C0"/>
              </a:solidFill>
            </a:endParaRPr>
          </a:p>
          <a:p>
            <a:r>
              <a:rPr lang="en-IE" sz="2240" b="1" dirty="0">
                <a:solidFill>
                  <a:srgbClr val="0070C0"/>
                </a:solidFill>
              </a:rPr>
              <a:t>When you have finished, save it in correct format for use in emails, intranet, social media, etc.</a:t>
            </a:r>
          </a:p>
          <a:p>
            <a:pPr marL="838390" lvl="1" indent="-411531">
              <a:buFont typeface="+mj-lt"/>
              <a:buAutoNum type="alphaLcParenR"/>
            </a:pPr>
            <a:r>
              <a:rPr lang="en-IE" sz="2240" b="1" dirty="0">
                <a:solidFill>
                  <a:srgbClr val="0070C0"/>
                </a:solidFill>
              </a:rPr>
              <a:t>Go to ‘File’ </a:t>
            </a:r>
            <a:r>
              <a:rPr lang="en-IE" sz="2240" b="1" dirty="0">
                <a:solidFill>
                  <a:srgbClr val="0070C0"/>
                </a:solidFill>
                <a:sym typeface="Wingdings" panose="05000000000000000000" pitchFamily="2" charset="2"/>
              </a:rPr>
              <a:t>and then ‘Save As’.</a:t>
            </a:r>
          </a:p>
          <a:p>
            <a:pPr marL="838390" lvl="1" indent="-411531">
              <a:buFont typeface="+mj-lt"/>
              <a:buAutoNum type="alphaLcParenR"/>
            </a:pPr>
            <a:r>
              <a:rPr lang="en-IE" sz="2240" b="1" dirty="0">
                <a:solidFill>
                  <a:srgbClr val="0070C0"/>
                </a:solidFill>
                <a:sym typeface="Wingdings" panose="05000000000000000000" pitchFamily="2" charset="2"/>
              </a:rPr>
              <a:t>Save as either PNG, JPEG, PDF or any other relevant format.</a:t>
            </a:r>
          </a:p>
          <a:p>
            <a:pPr marL="838390" lvl="1" indent="-411531">
              <a:buFont typeface="+mj-lt"/>
              <a:buAutoNum type="alphaLcParenR"/>
            </a:pPr>
            <a:r>
              <a:rPr lang="en-IE" b="1" dirty="0">
                <a:solidFill>
                  <a:srgbClr val="0070C0"/>
                </a:solidFill>
                <a:sym typeface="Wingdings" panose="05000000000000000000" pitchFamily="2" charset="2"/>
              </a:rPr>
              <a:t>You will be asked which slides you want to export – select the necessary slide.</a:t>
            </a:r>
            <a:endParaRPr lang="en-IE" b="1" dirty="0">
              <a:solidFill>
                <a:srgbClr val="0070C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BD7FE6-A307-456A-B8FF-69A6810DD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265"/>
            <a:ext cx="5467528" cy="122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13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49A7D7-6AC7-49D4-B2A2-A059AB6899E8}"/>
              </a:ext>
            </a:extLst>
          </p:cNvPr>
          <p:cNvSpPr txBox="1"/>
          <p:nvPr/>
        </p:nvSpPr>
        <p:spPr>
          <a:xfrm>
            <a:off x="2409217" y="2598003"/>
            <a:ext cx="7373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[Insert your text here</a:t>
            </a:r>
            <a:r>
              <a:rPr lang="en-US" sz="4800" dirty="0">
                <a:solidFill>
                  <a:srgbClr val="0070C0"/>
                </a:solidFill>
              </a:rPr>
              <a:t>]</a:t>
            </a:r>
            <a:endParaRPr lang="en-IE" sz="48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DE21D83-648C-4B6F-A530-3395F798540F}"/>
                  </a:ext>
                </a:extLst>
              </p14:cNvPr>
              <p14:cNvContentPartPr/>
              <p14:nvPr/>
            </p14:nvContentPartPr>
            <p14:xfrm>
              <a:off x="1978135" y="714502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DE21D83-648C-4B6F-A530-3395F79854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4135" y="606862"/>
                <a:ext cx="108000" cy="216000"/>
              </a:xfrm>
              <a:prstGeom prst="rect">
                <a:avLst/>
              </a:prstGeom>
            </p:spPr>
          </p:pic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FF0F7213-2C54-4A12-9F5B-2FDE79EB1F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6123" y="50702"/>
            <a:ext cx="968604" cy="114471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F8A3A9D-2353-4BBC-AA84-7A1DBF1AEA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598170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69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EC3318-23D4-40D1-B5A8-B1A0484D1C02}"/>
              </a:ext>
            </a:extLst>
          </p:cNvPr>
          <p:cNvSpPr txBox="1"/>
          <p:nvPr/>
        </p:nvSpPr>
        <p:spPr>
          <a:xfrm>
            <a:off x="3112707" y="1787172"/>
            <a:ext cx="7373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[Congratulations</a:t>
            </a:r>
            <a:r>
              <a:rPr lang="en-US" sz="4800" dirty="0">
                <a:solidFill>
                  <a:srgbClr val="0070C0"/>
                </a:solidFill>
              </a:rPr>
              <a:t>]</a:t>
            </a:r>
            <a:endParaRPr lang="en-IE" sz="4800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9509D64-8DF3-4FA8-94CB-BC8FBFDAFC4A}"/>
              </a:ext>
            </a:extLst>
          </p:cNvPr>
          <p:cNvSpPr txBox="1"/>
          <p:nvPr/>
        </p:nvSpPr>
        <p:spPr>
          <a:xfrm>
            <a:off x="1702341" y="3458005"/>
            <a:ext cx="7882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[Winner of XYZ Competition</a:t>
            </a:r>
            <a:r>
              <a:rPr lang="en-US" sz="4800" dirty="0">
                <a:solidFill>
                  <a:srgbClr val="0070C0"/>
                </a:solidFill>
              </a:rPr>
              <a:t>]</a:t>
            </a:r>
            <a:endParaRPr lang="en-IE" sz="4800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3EE5F6-9C15-4EE8-B83E-D82C3E681473}"/>
              </a:ext>
            </a:extLst>
          </p:cNvPr>
          <p:cNvSpPr txBox="1"/>
          <p:nvPr/>
        </p:nvSpPr>
        <p:spPr>
          <a:xfrm>
            <a:off x="2594043" y="2673596"/>
            <a:ext cx="7373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[Insert your text here]</a:t>
            </a:r>
            <a:endParaRPr lang="en-IE" sz="4800" b="1" dirty="0">
              <a:solidFill>
                <a:srgbClr val="0070C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E941B8-40E9-4165-ACE3-EFC25CA35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981700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224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A2D9817-D5EF-433A-AF37-5F936DDA56B2}"/>
              </a:ext>
            </a:extLst>
          </p:cNvPr>
          <p:cNvSpPr txBox="1"/>
          <p:nvPr/>
        </p:nvSpPr>
        <p:spPr>
          <a:xfrm>
            <a:off x="2859805" y="2655469"/>
            <a:ext cx="388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[insert team name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83C60F-9CCE-489F-8D22-CF3E771BE03F}"/>
              </a:ext>
            </a:extLst>
          </p:cNvPr>
          <p:cNvSpPr txBox="1"/>
          <p:nvPr/>
        </p:nvSpPr>
        <p:spPr>
          <a:xfrm>
            <a:off x="2817403" y="3369953"/>
            <a:ext cx="388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[insert team name]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E4CC40-18F4-4758-8839-FAF5968E0449}"/>
              </a:ext>
            </a:extLst>
          </p:cNvPr>
          <p:cNvSpPr txBox="1"/>
          <p:nvPr/>
        </p:nvSpPr>
        <p:spPr>
          <a:xfrm>
            <a:off x="2829126" y="4003097"/>
            <a:ext cx="388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[insert team name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0A0243-84F2-45A0-9834-E377D5A256A7}"/>
              </a:ext>
            </a:extLst>
          </p:cNvPr>
          <p:cNvSpPr txBox="1"/>
          <p:nvPr/>
        </p:nvSpPr>
        <p:spPr>
          <a:xfrm>
            <a:off x="2817403" y="4655558"/>
            <a:ext cx="388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[insert team name]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6CD244-E3C3-4041-90A8-45D7588E514A}"/>
              </a:ext>
            </a:extLst>
          </p:cNvPr>
          <p:cNvSpPr txBox="1"/>
          <p:nvPr/>
        </p:nvSpPr>
        <p:spPr>
          <a:xfrm>
            <a:off x="2829126" y="5292361"/>
            <a:ext cx="388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[insert team name]</a:t>
            </a:r>
            <a:endParaRPr lang="en-IE" b="1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680A6B8-E1DE-4D28-8B39-32C64B813EF3}"/>
              </a:ext>
            </a:extLst>
          </p:cNvPr>
          <p:cNvSpPr txBox="1"/>
          <p:nvPr/>
        </p:nvSpPr>
        <p:spPr>
          <a:xfrm>
            <a:off x="7553524" y="2661653"/>
            <a:ext cx="161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[123,456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DC58CA8-14D3-439D-A350-7011A149CD9B}"/>
              </a:ext>
            </a:extLst>
          </p:cNvPr>
          <p:cNvSpPr txBox="1"/>
          <p:nvPr/>
        </p:nvSpPr>
        <p:spPr>
          <a:xfrm>
            <a:off x="7553526" y="3369951"/>
            <a:ext cx="161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[123,456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C2834B-7EBD-4E23-B4AE-E94F760B70C5}"/>
              </a:ext>
            </a:extLst>
          </p:cNvPr>
          <p:cNvSpPr txBox="1"/>
          <p:nvPr/>
        </p:nvSpPr>
        <p:spPr>
          <a:xfrm>
            <a:off x="7576225" y="3990897"/>
            <a:ext cx="161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[123,456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99811E-9262-4480-A36B-CD446E5FE8E5}"/>
              </a:ext>
            </a:extLst>
          </p:cNvPr>
          <p:cNvSpPr txBox="1"/>
          <p:nvPr/>
        </p:nvSpPr>
        <p:spPr>
          <a:xfrm>
            <a:off x="7561633" y="4697161"/>
            <a:ext cx="161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[123,456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A4A7A0-EDB2-4A0F-85EC-4EFD04294D24}"/>
              </a:ext>
            </a:extLst>
          </p:cNvPr>
          <p:cNvSpPr txBox="1"/>
          <p:nvPr/>
        </p:nvSpPr>
        <p:spPr>
          <a:xfrm>
            <a:off x="7553525" y="5292361"/>
            <a:ext cx="1611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[123,456</a:t>
            </a:r>
            <a:r>
              <a:rPr lang="en-US" dirty="0">
                <a:solidFill>
                  <a:schemeClr val="bg1"/>
                </a:solidFill>
              </a:rPr>
              <a:t>]</a:t>
            </a:r>
            <a:endParaRPr lang="en-IE" dirty="0">
              <a:solidFill>
                <a:schemeClr val="bg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254F8D0-E4CA-4CB4-BFDE-7C7AE835BE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4265"/>
            <a:ext cx="5467528" cy="122758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7CA441E6-D587-48A1-8014-058F1F0A4D37}"/>
              </a:ext>
            </a:extLst>
          </p:cNvPr>
          <p:cNvSpPr txBox="1"/>
          <p:nvPr/>
        </p:nvSpPr>
        <p:spPr>
          <a:xfrm>
            <a:off x="4434717" y="1102391"/>
            <a:ext cx="73735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[Organisation] Leaderboard</a:t>
            </a:r>
            <a:endParaRPr lang="en-IE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1233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186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Instructions on using the editable graphics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King</dc:creator>
  <cp:lastModifiedBy>Deborah King</cp:lastModifiedBy>
  <cp:revision>3</cp:revision>
  <dcterms:created xsi:type="dcterms:W3CDTF">2022-02-07T14:41:47Z</dcterms:created>
  <dcterms:modified xsi:type="dcterms:W3CDTF">2023-01-09T17:25:53Z</dcterms:modified>
</cp:coreProperties>
</file>