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howGuides="1">
      <p:cViewPr varScale="1">
        <p:scale>
          <a:sx n="56" d="100"/>
          <a:sy n="56" d="100"/>
        </p:scale>
        <p:origin x="2453" y="67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47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94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02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66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7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8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1C9-E72C-E74E-B3FD-330F30E420B5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7FAB7-18E6-FA43-8573-186359362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6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8E8A831F-9BBD-EC60-3CC4-4C67E64A41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54000" y="3454400"/>
            <a:ext cx="6438900" cy="5041900"/>
          </a:xfrm>
          <a:prstGeom prst="round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B912AE-2646-056F-4CC4-775A986F0515}"/>
              </a:ext>
            </a:extLst>
          </p:cNvPr>
          <p:cNvSpPr txBox="1"/>
          <p:nvPr/>
        </p:nvSpPr>
        <p:spPr>
          <a:xfrm>
            <a:off x="596900" y="3771900"/>
            <a:ext cx="538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srgbClr val="326464"/>
                </a:solidFill>
              </a:rPr>
              <a:t>INSERT TEXT HERE</a:t>
            </a: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  <a:p>
            <a:endParaRPr lang="en-IE" sz="3600" b="1" dirty="0">
              <a:solidFill>
                <a:srgbClr val="32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7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237</TotalTime>
  <Words>3</Words>
  <Application>Microsoft Office PowerPoint</Application>
  <PresentationFormat>A4 Paper (210x297 mm)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O'Reilly</dc:creator>
  <cp:lastModifiedBy>Minakshi Rana</cp:lastModifiedBy>
  <cp:revision>7</cp:revision>
  <dcterms:created xsi:type="dcterms:W3CDTF">2023-07-25T18:59:13Z</dcterms:created>
  <dcterms:modified xsi:type="dcterms:W3CDTF">2023-08-21T14:59:30Z</dcterms:modified>
</cp:coreProperties>
</file>