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8" r:id="rId2"/>
    <p:sldId id="257" r:id="rId3"/>
    <p:sldId id="261" r:id="rId4"/>
    <p:sldId id="263" r:id="rId5"/>
    <p:sldId id="260" r:id="rId6"/>
  </p:sldIdLst>
  <p:sldSz cx="15238413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422"/>
    <a:srgbClr val="A61521"/>
    <a:srgbClr val="D3EEF8"/>
    <a:srgbClr val="FFFFFF"/>
    <a:srgbClr val="A7A7A7"/>
    <a:srgbClr val="661320"/>
    <a:srgbClr val="000000"/>
    <a:srgbClr val="4030B4"/>
    <a:srgbClr val="433EA6"/>
    <a:srgbClr val="1F4F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4249" autoAdjust="0"/>
  </p:normalViewPr>
  <p:slideViewPr>
    <p:cSldViewPr snapToGrid="0" snapToObjects="1">
      <p:cViewPr varScale="1">
        <p:scale>
          <a:sx n="93" d="100"/>
          <a:sy n="93" d="100"/>
        </p:scale>
        <p:origin x="2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4802" y="1309683"/>
            <a:ext cx="11428810" cy="2786086"/>
          </a:xfrm>
        </p:spPr>
        <p:txBody>
          <a:bodyPr anchor="b"/>
          <a:lstStyle>
            <a:lvl1pPr algn="ctr">
              <a:defRPr sz="7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802" y="4203212"/>
            <a:ext cx="11428810" cy="1932106"/>
          </a:xfrm>
        </p:spPr>
        <p:txBody>
          <a:bodyPr/>
          <a:lstStyle>
            <a:lvl1pPr marL="0" indent="0" algn="ctr">
              <a:buNone/>
              <a:defRPr sz="2801"/>
            </a:lvl1pPr>
            <a:lvl2pPr marL="533507" indent="0" algn="ctr">
              <a:buNone/>
              <a:defRPr sz="2334"/>
            </a:lvl2pPr>
            <a:lvl3pPr marL="1067013" indent="0" algn="ctr">
              <a:buNone/>
              <a:defRPr sz="2100"/>
            </a:lvl3pPr>
            <a:lvl4pPr marL="1600520" indent="0" algn="ctr">
              <a:buNone/>
              <a:defRPr sz="1867"/>
            </a:lvl4pPr>
            <a:lvl5pPr marL="2134027" indent="0" algn="ctr">
              <a:buNone/>
              <a:defRPr sz="1867"/>
            </a:lvl5pPr>
            <a:lvl6pPr marL="2667533" indent="0" algn="ctr">
              <a:buNone/>
              <a:defRPr sz="1867"/>
            </a:lvl6pPr>
            <a:lvl7pPr marL="3201040" indent="0" algn="ctr">
              <a:buNone/>
              <a:defRPr sz="1867"/>
            </a:lvl7pPr>
            <a:lvl8pPr marL="3734547" indent="0" algn="ctr">
              <a:buNone/>
              <a:defRPr sz="1867"/>
            </a:lvl8pPr>
            <a:lvl9pPr marL="4268053" indent="0" algn="ctr">
              <a:buNone/>
              <a:defRPr sz="18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2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7" y="533506"/>
            <a:ext cx="4914784" cy="1867271"/>
          </a:xfrm>
        </p:spPr>
        <p:txBody>
          <a:bodyPr anchor="b"/>
          <a:lstStyle>
            <a:lvl1pPr>
              <a:defRPr sz="37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310" y="1152225"/>
            <a:ext cx="7714447" cy="5687024"/>
          </a:xfrm>
        </p:spPr>
        <p:txBody>
          <a:bodyPr anchor="t"/>
          <a:lstStyle>
            <a:lvl1pPr marL="0" indent="0">
              <a:buNone/>
              <a:defRPr sz="3734"/>
            </a:lvl1pPr>
            <a:lvl2pPr marL="533507" indent="0">
              <a:buNone/>
              <a:defRPr sz="3267"/>
            </a:lvl2pPr>
            <a:lvl3pPr marL="1067013" indent="0">
              <a:buNone/>
              <a:defRPr sz="2801"/>
            </a:lvl3pPr>
            <a:lvl4pPr marL="1600520" indent="0">
              <a:buNone/>
              <a:defRPr sz="2334"/>
            </a:lvl4pPr>
            <a:lvl5pPr marL="2134027" indent="0">
              <a:buNone/>
              <a:defRPr sz="2334"/>
            </a:lvl5pPr>
            <a:lvl6pPr marL="2667533" indent="0">
              <a:buNone/>
              <a:defRPr sz="2334"/>
            </a:lvl6pPr>
            <a:lvl7pPr marL="3201040" indent="0">
              <a:buNone/>
              <a:defRPr sz="2334"/>
            </a:lvl7pPr>
            <a:lvl8pPr marL="3734547" indent="0">
              <a:buNone/>
              <a:defRPr sz="2334"/>
            </a:lvl8pPr>
            <a:lvl9pPr marL="4268053" indent="0">
              <a:buNone/>
              <a:defRPr sz="23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7" y="2400777"/>
            <a:ext cx="4914784" cy="4447735"/>
          </a:xfrm>
        </p:spPr>
        <p:txBody>
          <a:bodyPr/>
          <a:lstStyle>
            <a:lvl1pPr marL="0" indent="0">
              <a:buNone/>
              <a:defRPr sz="1867"/>
            </a:lvl1pPr>
            <a:lvl2pPr marL="533507" indent="0">
              <a:buNone/>
              <a:defRPr sz="1634"/>
            </a:lvl2pPr>
            <a:lvl3pPr marL="1067013" indent="0">
              <a:buNone/>
              <a:defRPr sz="1400"/>
            </a:lvl3pPr>
            <a:lvl4pPr marL="1600520" indent="0">
              <a:buNone/>
              <a:defRPr sz="1167"/>
            </a:lvl4pPr>
            <a:lvl5pPr marL="2134027" indent="0">
              <a:buNone/>
              <a:defRPr sz="1167"/>
            </a:lvl5pPr>
            <a:lvl6pPr marL="2667533" indent="0">
              <a:buNone/>
              <a:defRPr sz="1167"/>
            </a:lvl6pPr>
            <a:lvl7pPr marL="3201040" indent="0">
              <a:buNone/>
              <a:defRPr sz="1167"/>
            </a:lvl7pPr>
            <a:lvl8pPr marL="3734547" indent="0">
              <a:buNone/>
              <a:defRPr sz="1167"/>
            </a:lvl8pPr>
            <a:lvl9pPr marL="4268053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5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78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4989" y="426064"/>
            <a:ext cx="3285783" cy="6781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641" y="426064"/>
            <a:ext cx="9666868" cy="6781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5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04" y="1995091"/>
            <a:ext cx="13143131" cy="3328854"/>
          </a:xfrm>
        </p:spPr>
        <p:txBody>
          <a:bodyPr anchor="b"/>
          <a:lstStyle>
            <a:lvl1pPr>
              <a:defRPr sz="7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04" y="5355437"/>
            <a:ext cx="13143131" cy="1750566"/>
          </a:xfrm>
        </p:spPr>
        <p:txBody>
          <a:bodyPr/>
          <a:lstStyle>
            <a:lvl1pPr marL="0" indent="0">
              <a:buNone/>
              <a:defRPr sz="2801">
                <a:solidFill>
                  <a:schemeClr val="tx1">
                    <a:tint val="75000"/>
                  </a:schemeClr>
                </a:solidFill>
              </a:defRPr>
            </a:lvl1pPr>
            <a:lvl2pPr marL="533507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2pPr>
            <a:lvl3pPr marL="10670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0052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1340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266753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20104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373454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26805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4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641" y="2130318"/>
            <a:ext cx="6476326" cy="50775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4446" y="2130318"/>
            <a:ext cx="6476326" cy="50775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8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426064"/>
            <a:ext cx="13143131" cy="15467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626" y="1961746"/>
            <a:ext cx="6446562" cy="961421"/>
          </a:xfrm>
        </p:spPr>
        <p:txBody>
          <a:bodyPr anchor="b"/>
          <a:lstStyle>
            <a:lvl1pPr marL="0" indent="0">
              <a:buNone/>
              <a:defRPr sz="2801" b="1"/>
            </a:lvl1pPr>
            <a:lvl2pPr marL="533507" indent="0">
              <a:buNone/>
              <a:defRPr sz="2334" b="1"/>
            </a:lvl2pPr>
            <a:lvl3pPr marL="1067013" indent="0">
              <a:buNone/>
              <a:defRPr sz="2100" b="1"/>
            </a:lvl3pPr>
            <a:lvl4pPr marL="1600520" indent="0">
              <a:buNone/>
              <a:defRPr sz="1867" b="1"/>
            </a:lvl4pPr>
            <a:lvl5pPr marL="2134027" indent="0">
              <a:buNone/>
              <a:defRPr sz="1867" b="1"/>
            </a:lvl5pPr>
            <a:lvl6pPr marL="2667533" indent="0">
              <a:buNone/>
              <a:defRPr sz="1867" b="1"/>
            </a:lvl6pPr>
            <a:lvl7pPr marL="3201040" indent="0">
              <a:buNone/>
              <a:defRPr sz="1867" b="1"/>
            </a:lvl7pPr>
            <a:lvl8pPr marL="3734547" indent="0">
              <a:buNone/>
              <a:defRPr sz="1867" b="1"/>
            </a:lvl8pPr>
            <a:lvl9pPr marL="4268053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626" y="2923168"/>
            <a:ext cx="6446562" cy="42995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4447" y="1961746"/>
            <a:ext cx="6478310" cy="961421"/>
          </a:xfrm>
        </p:spPr>
        <p:txBody>
          <a:bodyPr anchor="b"/>
          <a:lstStyle>
            <a:lvl1pPr marL="0" indent="0">
              <a:buNone/>
              <a:defRPr sz="2801" b="1"/>
            </a:lvl1pPr>
            <a:lvl2pPr marL="533507" indent="0">
              <a:buNone/>
              <a:defRPr sz="2334" b="1"/>
            </a:lvl2pPr>
            <a:lvl3pPr marL="1067013" indent="0">
              <a:buNone/>
              <a:defRPr sz="2100" b="1"/>
            </a:lvl3pPr>
            <a:lvl4pPr marL="1600520" indent="0">
              <a:buNone/>
              <a:defRPr sz="1867" b="1"/>
            </a:lvl4pPr>
            <a:lvl5pPr marL="2134027" indent="0">
              <a:buNone/>
              <a:defRPr sz="1867" b="1"/>
            </a:lvl5pPr>
            <a:lvl6pPr marL="2667533" indent="0">
              <a:buNone/>
              <a:defRPr sz="1867" b="1"/>
            </a:lvl6pPr>
            <a:lvl7pPr marL="3201040" indent="0">
              <a:buNone/>
              <a:defRPr sz="1867" b="1"/>
            </a:lvl7pPr>
            <a:lvl8pPr marL="3734547" indent="0">
              <a:buNone/>
              <a:defRPr sz="1867" b="1"/>
            </a:lvl8pPr>
            <a:lvl9pPr marL="4268053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4447" y="2923168"/>
            <a:ext cx="6478310" cy="42995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3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2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1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7" y="533506"/>
            <a:ext cx="4914784" cy="1867271"/>
          </a:xfrm>
        </p:spPr>
        <p:txBody>
          <a:bodyPr anchor="b"/>
          <a:lstStyle>
            <a:lvl1pPr>
              <a:defRPr sz="37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310" y="1152225"/>
            <a:ext cx="7714447" cy="5687024"/>
          </a:xfrm>
        </p:spPr>
        <p:txBody>
          <a:bodyPr/>
          <a:lstStyle>
            <a:lvl1pPr>
              <a:defRPr sz="3734"/>
            </a:lvl1pPr>
            <a:lvl2pPr>
              <a:defRPr sz="3267"/>
            </a:lvl2pPr>
            <a:lvl3pPr>
              <a:defRPr sz="2801"/>
            </a:lvl3pPr>
            <a:lvl4pPr>
              <a:defRPr sz="2334"/>
            </a:lvl4pPr>
            <a:lvl5pPr>
              <a:defRPr sz="2334"/>
            </a:lvl5pPr>
            <a:lvl6pPr>
              <a:defRPr sz="2334"/>
            </a:lvl6pPr>
            <a:lvl7pPr>
              <a:defRPr sz="2334"/>
            </a:lvl7pPr>
            <a:lvl8pPr>
              <a:defRPr sz="2334"/>
            </a:lvl8pPr>
            <a:lvl9pPr>
              <a:defRPr sz="2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7" y="2400777"/>
            <a:ext cx="4914784" cy="4447735"/>
          </a:xfrm>
        </p:spPr>
        <p:txBody>
          <a:bodyPr/>
          <a:lstStyle>
            <a:lvl1pPr marL="0" indent="0">
              <a:buNone/>
              <a:defRPr sz="1867"/>
            </a:lvl1pPr>
            <a:lvl2pPr marL="533507" indent="0">
              <a:buNone/>
              <a:defRPr sz="1634"/>
            </a:lvl2pPr>
            <a:lvl3pPr marL="1067013" indent="0">
              <a:buNone/>
              <a:defRPr sz="1400"/>
            </a:lvl3pPr>
            <a:lvl4pPr marL="1600520" indent="0">
              <a:buNone/>
              <a:defRPr sz="1167"/>
            </a:lvl4pPr>
            <a:lvl5pPr marL="2134027" indent="0">
              <a:buNone/>
              <a:defRPr sz="1167"/>
            </a:lvl5pPr>
            <a:lvl6pPr marL="2667533" indent="0">
              <a:buNone/>
              <a:defRPr sz="1167"/>
            </a:lvl6pPr>
            <a:lvl7pPr marL="3201040" indent="0">
              <a:buNone/>
              <a:defRPr sz="1167"/>
            </a:lvl7pPr>
            <a:lvl8pPr marL="3734547" indent="0">
              <a:buNone/>
              <a:defRPr sz="1167"/>
            </a:lvl8pPr>
            <a:lvl9pPr marL="4268053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426064"/>
            <a:ext cx="13143131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2130318"/>
            <a:ext cx="13143131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641" y="7417214"/>
            <a:ext cx="342864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397BA-05C3-744D-BEA9-78A0FDAE335D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725" y="7417214"/>
            <a:ext cx="5142964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2129" y="7417214"/>
            <a:ext cx="342864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307B4-986A-4D4B-9A0B-7725A0C5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6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1067013" rtl="0" eaLnBrk="1" latinLnBrk="0" hangingPunct="1">
        <a:lnSpc>
          <a:spcPct val="90000"/>
        </a:lnSpc>
        <a:spcBef>
          <a:spcPct val="0"/>
        </a:spcBef>
        <a:buNone/>
        <a:defRPr sz="51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53" indent="-266753" algn="l" defTabSz="1067013" rtl="0" eaLnBrk="1" latinLnBrk="0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7" kern="1200">
          <a:solidFill>
            <a:schemeClr val="tx1"/>
          </a:solidFill>
          <a:latin typeface="+mn-lt"/>
          <a:ea typeface="+mn-ea"/>
          <a:cs typeface="+mn-cs"/>
        </a:defRPr>
      </a:lvl1pPr>
      <a:lvl2pPr marL="800260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2pPr>
      <a:lvl3pPr marL="1333767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4" kern="1200">
          <a:solidFill>
            <a:schemeClr val="tx1"/>
          </a:solidFill>
          <a:latin typeface="+mn-lt"/>
          <a:ea typeface="+mn-ea"/>
          <a:cs typeface="+mn-cs"/>
        </a:defRPr>
      </a:lvl3pPr>
      <a:lvl4pPr marL="1867273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780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4287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7793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1300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4807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507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7013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520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4027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7533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1040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4547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8053" algn="l" defTabSz="1067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94301-60C2-4822-96BF-3099B488D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701" y="309521"/>
            <a:ext cx="13143131" cy="1546797"/>
          </a:xfrm>
        </p:spPr>
        <p:txBody>
          <a:bodyPr/>
          <a:lstStyle/>
          <a:p>
            <a:r>
              <a:rPr lang="en-IE" b="1" dirty="0">
                <a:solidFill>
                  <a:srgbClr val="C00000"/>
                </a:solidFill>
              </a:rPr>
              <a:t>Instructions on using the editable 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0A9E6-547A-4AE8-AA38-B6076DF11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403" y="1856318"/>
            <a:ext cx="13307369" cy="5627060"/>
          </a:xfrm>
        </p:spPr>
        <p:txBody>
          <a:bodyPr>
            <a:normAutofit/>
          </a:bodyPr>
          <a:lstStyle/>
          <a:p>
            <a:r>
              <a:rPr lang="en-IE" sz="2800" dirty="0"/>
              <a:t>Choose the relevant graphic you wish to use.</a:t>
            </a:r>
          </a:p>
          <a:p>
            <a:r>
              <a:rPr lang="en-IE" sz="2800" dirty="0"/>
              <a:t>Select the ‘generic text’ which appears on the graphic.</a:t>
            </a:r>
          </a:p>
          <a:p>
            <a:pPr marL="0" indent="0">
              <a:buNone/>
            </a:pPr>
            <a:r>
              <a:rPr lang="en-IE" sz="2800" dirty="0"/>
              <a:t>	</a:t>
            </a:r>
            <a:r>
              <a:rPr lang="en-IE" sz="2400" dirty="0"/>
              <a:t>Note: All editable text is identified by the [ ] brackets. For example. [Organisation]</a:t>
            </a:r>
          </a:p>
          <a:p>
            <a:r>
              <a:rPr lang="en-IE" sz="2800" dirty="0"/>
              <a:t>Replace it with your preferred text relevant to the graphic.</a:t>
            </a:r>
          </a:p>
          <a:p>
            <a:pPr marL="533507" lvl="1" indent="0">
              <a:buNone/>
            </a:pPr>
            <a:endParaRPr lang="en-IE" sz="2800" dirty="0"/>
          </a:p>
          <a:p>
            <a:r>
              <a:rPr lang="en-IE" sz="2800" dirty="0"/>
              <a:t>When you have finished, save it in correct format for use in emails, intranet, social media, etc.</a:t>
            </a:r>
          </a:p>
          <a:p>
            <a:pPr marL="1047857" lvl="1" indent="-514350">
              <a:buFont typeface="+mj-lt"/>
              <a:buAutoNum type="alphaLcParenR"/>
            </a:pPr>
            <a:r>
              <a:rPr lang="en-IE" sz="2800" dirty="0"/>
              <a:t>Go to ‘File’ </a:t>
            </a:r>
            <a:r>
              <a:rPr lang="en-IE" sz="2800" dirty="0">
                <a:sym typeface="Wingdings" panose="05000000000000000000" pitchFamily="2" charset="2"/>
              </a:rPr>
              <a:t>and then ‘Save As’.</a:t>
            </a:r>
          </a:p>
          <a:p>
            <a:pPr marL="1047857" lvl="1" indent="-514350">
              <a:buFont typeface="+mj-lt"/>
              <a:buAutoNum type="alphaLcParenR"/>
            </a:pPr>
            <a:r>
              <a:rPr lang="en-IE" sz="2800" dirty="0">
                <a:sym typeface="Wingdings" panose="05000000000000000000" pitchFamily="2" charset="2"/>
              </a:rPr>
              <a:t>Save as either PNG, JPEG, PDF or any other relevant format.</a:t>
            </a:r>
          </a:p>
          <a:p>
            <a:pPr marL="1047857" lvl="1" indent="-514350">
              <a:buFont typeface="+mj-lt"/>
              <a:buAutoNum type="alphaLcParenR"/>
            </a:pPr>
            <a:r>
              <a:rPr lang="en-IE" dirty="0">
                <a:sym typeface="Wingdings" panose="05000000000000000000" pitchFamily="2" charset="2"/>
              </a:rPr>
              <a:t>You will be asked which slides you want to export – select the necessary slide.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9991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B8606-80FC-48C4-8C71-DC0BCD089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622" y="-2786086"/>
            <a:ext cx="13841166" cy="278608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Walktober Editable Generic Graphic</a:t>
            </a:r>
            <a:endParaRPr lang="en-I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130A8E-4A52-4E2F-8735-EBE00DD0012E}"/>
              </a:ext>
            </a:extLst>
          </p:cNvPr>
          <p:cNvSpPr txBox="1"/>
          <p:nvPr/>
        </p:nvSpPr>
        <p:spPr>
          <a:xfrm>
            <a:off x="3650114" y="3170296"/>
            <a:ext cx="79381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A61521"/>
                </a:solidFill>
                <a:cs typeface="Kigelia Arabic" panose="020B0604020202020204" pitchFamily="34" charset="-78"/>
              </a:rPr>
              <a:t>[Insert your text here]</a:t>
            </a:r>
          </a:p>
        </p:txBody>
      </p:sp>
    </p:spTree>
    <p:extLst>
      <p:ext uri="{BB962C8B-B14F-4D97-AF65-F5344CB8AC3E}">
        <p14:creationId xmlns:p14="http://schemas.microsoft.com/office/powerpoint/2010/main" val="311665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1AA1DC-44FF-461E-8E87-F11516711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4802" y="-2786086"/>
            <a:ext cx="11428810" cy="278608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Walktober Editable Leaderboard Graphic</a:t>
            </a:r>
            <a:endParaRPr lang="en-I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130A8E-4A52-4E2F-8735-EBE00DD0012E}"/>
              </a:ext>
            </a:extLst>
          </p:cNvPr>
          <p:cNvSpPr txBox="1"/>
          <p:nvPr/>
        </p:nvSpPr>
        <p:spPr>
          <a:xfrm>
            <a:off x="6633376" y="406894"/>
            <a:ext cx="848563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>
                <a:solidFill>
                  <a:srgbClr val="A61521"/>
                </a:solidFill>
                <a:cs typeface="Kigelia Arabic" panose="020B0604020202020204" pitchFamily="34" charset="-78"/>
              </a:rPr>
              <a:t>[Organisation] Leaderboard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D3321A-1558-4A6F-8408-015451FE043F}"/>
              </a:ext>
            </a:extLst>
          </p:cNvPr>
          <p:cNvSpPr txBox="1"/>
          <p:nvPr/>
        </p:nvSpPr>
        <p:spPr>
          <a:xfrm>
            <a:off x="2826956" y="2509872"/>
            <a:ext cx="6774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1st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B65451-4AEF-4716-B6F2-DB956DE0E72F}"/>
              </a:ext>
            </a:extLst>
          </p:cNvPr>
          <p:cNvSpPr txBox="1"/>
          <p:nvPr/>
        </p:nvSpPr>
        <p:spPr>
          <a:xfrm>
            <a:off x="2783354" y="3350740"/>
            <a:ext cx="8298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2nd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F758C0-96FA-4705-9B20-E4453B152D30}"/>
              </a:ext>
            </a:extLst>
          </p:cNvPr>
          <p:cNvSpPr txBox="1"/>
          <p:nvPr/>
        </p:nvSpPr>
        <p:spPr>
          <a:xfrm>
            <a:off x="2826955" y="4174432"/>
            <a:ext cx="7426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3rd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0F79E1-BB9A-4687-B759-5B95A6C7A7F6}"/>
              </a:ext>
            </a:extLst>
          </p:cNvPr>
          <p:cNvSpPr txBox="1"/>
          <p:nvPr/>
        </p:nvSpPr>
        <p:spPr>
          <a:xfrm>
            <a:off x="2826956" y="4979974"/>
            <a:ext cx="8298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4th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DB25877-455F-4D48-8B99-5FF4F293DD60}"/>
              </a:ext>
            </a:extLst>
          </p:cNvPr>
          <p:cNvSpPr txBox="1"/>
          <p:nvPr/>
        </p:nvSpPr>
        <p:spPr>
          <a:xfrm>
            <a:off x="2826956" y="5857418"/>
            <a:ext cx="8298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5th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A42D1-BDCF-457E-BEB4-55E9DE258E02}"/>
              </a:ext>
            </a:extLst>
          </p:cNvPr>
          <p:cNvSpPr txBox="1"/>
          <p:nvPr/>
        </p:nvSpPr>
        <p:spPr>
          <a:xfrm>
            <a:off x="4206241" y="2462734"/>
            <a:ext cx="5175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[Insert Team Name]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2FA65E-0619-4F1A-9B1C-3351E1F1803F}"/>
              </a:ext>
            </a:extLst>
          </p:cNvPr>
          <p:cNvSpPr txBox="1"/>
          <p:nvPr/>
        </p:nvSpPr>
        <p:spPr>
          <a:xfrm>
            <a:off x="4206241" y="3332094"/>
            <a:ext cx="5175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[Insert Team Name]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D05B9-33DB-4422-A110-93D71AB09280}"/>
              </a:ext>
            </a:extLst>
          </p:cNvPr>
          <p:cNvSpPr txBox="1"/>
          <p:nvPr/>
        </p:nvSpPr>
        <p:spPr>
          <a:xfrm>
            <a:off x="4206241" y="4144415"/>
            <a:ext cx="5175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[Insert Team Name]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7A86A7-D982-45E1-8159-133D7F7345C6}"/>
              </a:ext>
            </a:extLst>
          </p:cNvPr>
          <p:cNvSpPr txBox="1"/>
          <p:nvPr/>
        </p:nvSpPr>
        <p:spPr>
          <a:xfrm>
            <a:off x="4254214" y="4979974"/>
            <a:ext cx="5175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[Insert Team Name]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789AAB-74A7-4E50-B74E-265E1566F9F1}"/>
              </a:ext>
            </a:extLst>
          </p:cNvPr>
          <p:cNvSpPr txBox="1"/>
          <p:nvPr/>
        </p:nvSpPr>
        <p:spPr>
          <a:xfrm>
            <a:off x="4254214" y="5815534"/>
            <a:ext cx="5175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[Insert Team Name]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DB5296-8600-4F0E-8A3E-080A589F9B29}"/>
              </a:ext>
            </a:extLst>
          </p:cNvPr>
          <p:cNvSpPr txBox="1"/>
          <p:nvPr/>
        </p:nvSpPr>
        <p:spPr>
          <a:xfrm>
            <a:off x="10018379" y="2462734"/>
            <a:ext cx="17156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[123,456]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4BC273-BB68-47E7-B3DB-67CFEE08A1DA}"/>
              </a:ext>
            </a:extLst>
          </p:cNvPr>
          <p:cNvSpPr txBox="1"/>
          <p:nvPr/>
        </p:nvSpPr>
        <p:spPr>
          <a:xfrm>
            <a:off x="10018379" y="3290029"/>
            <a:ext cx="17156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[123,456]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A8C715-6B4F-492D-9D9B-DDE653F68F61}"/>
              </a:ext>
            </a:extLst>
          </p:cNvPr>
          <p:cNvSpPr txBox="1"/>
          <p:nvPr/>
        </p:nvSpPr>
        <p:spPr>
          <a:xfrm>
            <a:off x="10018379" y="4158562"/>
            <a:ext cx="17156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[123,456]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6A2D5D-FBA1-434A-8775-53677E18BBB7}"/>
              </a:ext>
            </a:extLst>
          </p:cNvPr>
          <p:cNvSpPr txBox="1"/>
          <p:nvPr/>
        </p:nvSpPr>
        <p:spPr>
          <a:xfrm>
            <a:off x="10018379" y="4979974"/>
            <a:ext cx="17156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[123,456]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5AB57F-0584-4A47-9AAA-63B7864AB0F0}"/>
              </a:ext>
            </a:extLst>
          </p:cNvPr>
          <p:cNvSpPr txBox="1"/>
          <p:nvPr/>
        </p:nvSpPr>
        <p:spPr>
          <a:xfrm>
            <a:off x="10018379" y="5857418"/>
            <a:ext cx="17156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[123,456]</a:t>
            </a:r>
          </a:p>
        </p:txBody>
      </p:sp>
    </p:spTree>
    <p:extLst>
      <p:ext uri="{BB962C8B-B14F-4D97-AF65-F5344CB8AC3E}">
        <p14:creationId xmlns:p14="http://schemas.microsoft.com/office/powerpoint/2010/main" val="220077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Horizontal Scroll 11"/>
          <p:cNvSpPr/>
          <p:nvPr/>
        </p:nvSpPr>
        <p:spPr>
          <a:xfrm>
            <a:off x="2280371" y="2321169"/>
            <a:ext cx="9763404" cy="2960705"/>
          </a:xfrm>
          <a:prstGeom prst="horizontalScroll">
            <a:avLst/>
          </a:prstGeom>
          <a:gradFill flip="none" rotWithShape="1">
            <a:gsLst>
              <a:gs pos="0">
                <a:srgbClr val="AF1422">
                  <a:shade val="30000"/>
                  <a:satMod val="115000"/>
                </a:srgbClr>
              </a:gs>
              <a:gs pos="50000">
                <a:srgbClr val="AF1422">
                  <a:shade val="67500"/>
                  <a:satMod val="115000"/>
                </a:srgbClr>
              </a:gs>
              <a:gs pos="100000">
                <a:srgbClr val="AF1422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solidFill>
              <a:srgbClr val="D3EE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2E3BD57-0463-45CE-A536-C1572DF20DD6}"/>
              </a:ext>
            </a:extLst>
          </p:cNvPr>
          <p:cNvSpPr txBox="1">
            <a:spLocks/>
          </p:cNvSpPr>
          <p:nvPr/>
        </p:nvSpPr>
        <p:spPr>
          <a:xfrm>
            <a:off x="1904802" y="-2786086"/>
            <a:ext cx="11428810" cy="27860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6701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00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Walktober Editable Winner Graphic</a:t>
            </a:r>
            <a:endParaRPr lang="en-I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68D1BE-DFAB-4288-97F5-3319B59FF4C1}"/>
              </a:ext>
            </a:extLst>
          </p:cNvPr>
          <p:cNvSpPr txBox="1"/>
          <p:nvPr/>
        </p:nvSpPr>
        <p:spPr>
          <a:xfrm>
            <a:off x="4308382" y="1478806"/>
            <a:ext cx="662164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>
                <a:solidFill>
                  <a:srgbClr val="A61521"/>
                </a:solidFill>
                <a:cs typeface="Kigelia Arabic" panose="020B0604020202020204" pitchFamily="34" charset="-78"/>
              </a:rPr>
              <a:t>[Congratulations to]</a:t>
            </a:r>
            <a:r>
              <a:rPr lang="en-US" sz="5500" b="1" dirty="0">
                <a:solidFill>
                  <a:srgbClr val="D3EEF8"/>
                </a:solidFill>
                <a:cs typeface="Kigelia Arabic" panose="020B0604020202020204" pitchFamily="34" charset="-78"/>
              </a:rPr>
              <a:t>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130A8E-4A52-4E2F-8735-EBE00DD0012E}"/>
              </a:ext>
            </a:extLst>
          </p:cNvPr>
          <p:cNvSpPr txBox="1"/>
          <p:nvPr/>
        </p:nvSpPr>
        <p:spPr>
          <a:xfrm>
            <a:off x="4104165" y="3332161"/>
            <a:ext cx="703007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>
                <a:solidFill>
                  <a:srgbClr val="D3EEF8"/>
                </a:solidFill>
                <a:cs typeface="Kigelia Arabic" panose="020B0604020202020204" pitchFamily="34" charset="-78"/>
              </a:rPr>
              <a:t>[Insert your text here]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C509C4-02A9-40FD-931E-57A775722788}"/>
              </a:ext>
            </a:extLst>
          </p:cNvPr>
          <p:cNvSpPr txBox="1"/>
          <p:nvPr/>
        </p:nvSpPr>
        <p:spPr>
          <a:xfrm>
            <a:off x="3325507" y="5375438"/>
            <a:ext cx="88491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>
                <a:solidFill>
                  <a:srgbClr val="A61521"/>
                </a:solidFill>
                <a:cs typeface="Kigelia Arabic" panose="020B0604020202020204" pitchFamily="34" charset="-78"/>
              </a:rPr>
              <a:t>[Winner of XYZ Competition]</a:t>
            </a:r>
            <a:r>
              <a:rPr lang="en-US" sz="5500" b="1" dirty="0">
                <a:solidFill>
                  <a:srgbClr val="D3EEF8"/>
                </a:solidFill>
                <a:cs typeface="Kigelia Arabic" panose="020B0604020202020204" pitchFamily="34" charset="-78"/>
              </a:rPr>
              <a:t>]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721" b="95708" l="0" r="9629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243" y="2772499"/>
            <a:ext cx="2197846" cy="237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4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F40F9-643F-46BA-991A-0A8582242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4802" y="-2786086"/>
            <a:ext cx="11428810" cy="278608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Walktober Editable Weekly Stats Graphic</a:t>
            </a:r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68D1BE-DFAB-4288-97F5-3319B59FF4C1}"/>
              </a:ext>
            </a:extLst>
          </p:cNvPr>
          <p:cNvSpPr txBox="1"/>
          <p:nvPr/>
        </p:nvSpPr>
        <p:spPr>
          <a:xfrm>
            <a:off x="1904802" y="1658554"/>
            <a:ext cx="5492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>
                    <a:lumMod val="25000"/>
                  </a:schemeClr>
                </a:solidFill>
                <a:cs typeface="Kigelia Arabic" panose="020B0604020202020204" pitchFamily="34" charset="-78"/>
              </a:rPr>
              <a:t>[Insert Organisation’s]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FACCEC-5AEF-45FE-AAAC-112511A9ED31}"/>
              </a:ext>
            </a:extLst>
          </p:cNvPr>
          <p:cNvSpPr txBox="1"/>
          <p:nvPr/>
        </p:nvSpPr>
        <p:spPr>
          <a:xfrm>
            <a:off x="4978550" y="2332777"/>
            <a:ext cx="2640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>
                    <a:lumMod val="25000"/>
                  </a:schemeClr>
                </a:solidFill>
                <a:cs typeface="Kigelia Arabic" panose="020B0604020202020204" pitchFamily="34" charset="-78"/>
              </a:rPr>
              <a:t>[999,999]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58E328-2985-428C-8F87-678F05C5CCBE}"/>
              </a:ext>
            </a:extLst>
          </p:cNvPr>
          <p:cNvSpPr txBox="1"/>
          <p:nvPr/>
        </p:nvSpPr>
        <p:spPr>
          <a:xfrm>
            <a:off x="2497351" y="4766790"/>
            <a:ext cx="2640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FF"/>
                </a:solidFill>
                <a:cs typeface="Kigelia Arabic" panose="020B0604020202020204" pitchFamily="34" charset="-78"/>
              </a:rPr>
              <a:t>[123,123]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D11BBF-6278-496E-AF42-07DF5F936C68}"/>
              </a:ext>
            </a:extLst>
          </p:cNvPr>
          <p:cNvSpPr txBox="1"/>
          <p:nvPr/>
        </p:nvSpPr>
        <p:spPr>
          <a:xfrm>
            <a:off x="6345724" y="4766789"/>
            <a:ext cx="2640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FF"/>
                </a:solidFill>
                <a:cs typeface="Kigelia Arabic" panose="020B0604020202020204" pitchFamily="34" charset="-78"/>
              </a:rPr>
              <a:t>[123,123]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791B57-81DB-4042-A6F4-9065C63B9F01}"/>
              </a:ext>
            </a:extLst>
          </p:cNvPr>
          <p:cNvSpPr txBox="1"/>
          <p:nvPr/>
        </p:nvSpPr>
        <p:spPr>
          <a:xfrm>
            <a:off x="10358689" y="4766790"/>
            <a:ext cx="22051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FF"/>
                </a:solidFill>
                <a:cs typeface="Kigelia Arabic" panose="020B0604020202020204" pitchFamily="34" charset="-78"/>
              </a:rPr>
              <a:t>[9,876]</a:t>
            </a:r>
          </a:p>
        </p:txBody>
      </p:sp>
    </p:spTree>
    <p:extLst>
      <p:ext uri="{BB962C8B-B14F-4D97-AF65-F5344CB8AC3E}">
        <p14:creationId xmlns:p14="http://schemas.microsoft.com/office/powerpoint/2010/main" val="1958573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940</TotalTime>
  <Words>225</Words>
  <Application>Microsoft Office PowerPoint</Application>
  <PresentationFormat>Custom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Kigelia Arabic</vt:lpstr>
      <vt:lpstr>Wingdings</vt:lpstr>
      <vt:lpstr>Office Theme</vt:lpstr>
      <vt:lpstr>Instructions on using the editable graphics</vt:lpstr>
      <vt:lpstr>Walktober Editable Generic Graphic</vt:lpstr>
      <vt:lpstr>Walktober Editable Leaderboard Graphic</vt:lpstr>
      <vt:lpstr>PowerPoint Presentation</vt:lpstr>
      <vt:lpstr>Walktober Editable Weekly Stats Graphic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Deborah King</cp:lastModifiedBy>
  <cp:revision>27</cp:revision>
  <dcterms:created xsi:type="dcterms:W3CDTF">2021-02-01T11:00:54Z</dcterms:created>
  <dcterms:modified xsi:type="dcterms:W3CDTF">2023-08-17T16:13:32Z</dcterms:modified>
</cp:coreProperties>
</file>