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3D50"/>
    <a:srgbClr val="3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howGuides="1">
      <p:cViewPr>
        <p:scale>
          <a:sx n="71" d="100"/>
          <a:sy n="71" d="100"/>
        </p:scale>
        <p:origin x="3204" y="2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0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430"/>
            <a:ext cx="6858594" cy="990685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E70D56-B164-6A5B-4FA8-549779751120}"/>
              </a:ext>
            </a:extLst>
          </p:cNvPr>
          <p:cNvSpPr/>
          <p:nvPr/>
        </p:nvSpPr>
        <p:spPr>
          <a:xfrm>
            <a:off x="491319" y="3057098"/>
            <a:ext cx="6114197" cy="518614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21CC0-B46F-4053-685E-41477F444AA6}"/>
              </a:ext>
            </a:extLst>
          </p:cNvPr>
          <p:cNvSpPr txBox="1"/>
          <p:nvPr/>
        </p:nvSpPr>
        <p:spPr>
          <a:xfrm>
            <a:off x="801427" y="3403411"/>
            <a:ext cx="538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283D50"/>
                </a:solidFill>
              </a:rPr>
              <a:t>INSERT TEXT HERE</a:t>
            </a: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6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267</TotalTime>
  <Words>3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O'Reilly</dc:creator>
  <cp:lastModifiedBy>Minakshi Rana</cp:lastModifiedBy>
  <cp:revision>12</cp:revision>
  <dcterms:created xsi:type="dcterms:W3CDTF">2023-07-25T18:59:13Z</dcterms:created>
  <dcterms:modified xsi:type="dcterms:W3CDTF">2024-02-01T13:08:08Z</dcterms:modified>
</cp:coreProperties>
</file>