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EDEE"/>
    <a:srgbClr val="A3DAD7"/>
    <a:srgbClr val="426E53"/>
    <a:srgbClr val="3A8B74"/>
    <a:srgbClr val="5185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222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660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30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153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7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45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843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512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984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29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595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18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98247"/>
            <a:ext cx="2211290" cy="15632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7019" y="11126001"/>
            <a:ext cx="359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rgbClr val="426E53"/>
                </a:solidFill>
                <a:latin typeface="Arial Black" panose="020B0A04020102020204" pitchFamily="34" charset="0"/>
              </a:rPr>
              <a:t>CYCLECHALLENGE.IE</a:t>
            </a:r>
            <a:endParaRPr lang="en-IE" sz="1400" dirty="0">
              <a:solidFill>
                <a:srgbClr val="426E53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1450" y="3593128"/>
            <a:ext cx="6477000" cy="6598622"/>
          </a:xfrm>
          <a:prstGeom prst="rect">
            <a:avLst/>
          </a:prstGeom>
          <a:solidFill>
            <a:srgbClr val="D3EDE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3600" dirty="0"/>
          </a:p>
          <a:p>
            <a:pPr algn="ctr"/>
            <a:r>
              <a:rPr lang="en-US" sz="3200" b="1" dirty="0" smtClean="0"/>
              <a:t>[</a:t>
            </a:r>
            <a:r>
              <a:rPr lang="en-US" sz="3200" b="1" dirty="0" err="1"/>
              <a:t>Organisation</a:t>
            </a:r>
            <a:r>
              <a:rPr lang="en-US" sz="3200" b="1" dirty="0" smtClean="0"/>
              <a:t>] Cycling </a:t>
            </a:r>
            <a:r>
              <a:rPr lang="en-IE" sz="3200" b="1" dirty="0" smtClean="0"/>
              <a:t>Facilities Tour</a:t>
            </a:r>
            <a:endParaRPr lang="en-IE" sz="3200" b="1" dirty="0"/>
          </a:p>
          <a:p>
            <a:pPr algn="ctr"/>
            <a:r>
              <a:rPr lang="en-US" sz="3200" dirty="0"/>
              <a:t>Date:</a:t>
            </a:r>
            <a:endParaRPr lang="en-IE" sz="3200" dirty="0"/>
          </a:p>
          <a:p>
            <a:pPr algn="ctr"/>
            <a:r>
              <a:rPr lang="en-US" sz="3200" b="1" dirty="0" smtClean="0"/>
              <a:t>xxx</a:t>
            </a:r>
            <a:endParaRPr lang="en-IE" sz="3200" b="1" dirty="0"/>
          </a:p>
          <a:p>
            <a:pPr algn="ctr"/>
            <a:r>
              <a:rPr lang="en-US" sz="3200" dirty="0"/>
              <a:t>Time:</a:t>
            </a:r>
            <a:endParaRPr lang="en-IE" sz="3200" dirty="0"/>
          </a:p>
          <a:p>
            <a:pPr algn="ctr"/>
            <a:r>
              <a:rPr lang="en-US" sz="3200" b="1" dirty="0" smtClean="0"/>
              <a:t>xxx</a:t>
            </a:r>
            <a:endParaRPr lang="en-IE" sz="3200" b="1" dirty="0"/>
          </a:p>
          <a:p>
            <a:pPr algn="ctr"/>
            <a:r>
              <a:rPr lang="en-US" sz="3200" dirty="0" smtClean="0"/>
              <a:t>Location:</a:t>
            </a:r>
            <a:endParaRPr lang="en-IE" sz="3200" dirty="0"/>
          </a:p>
          <a:p>
            <a:pPr algn="ctr"/>
            <a:r>
              <a:rPr lang="en-US" sz="3200" b="1" dirty="0"/>
              <a:t>xxx</a:t>
            </a:r>
            <a:endParaRPr lang="en-IE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5623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59965" y="11126001"/>
            <a:ext cx="208848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Insert Organisation logo here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9630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Hayes</dc:creator>
  <cp:lastModifiedBy>Shane Hayes</cp:lastModifiedBy>
  <cp:revision>8</cp:revision>
  <dcterms:created xsi:type="dcterms:W3CDTF">2024-03-20T14:23:36Z</dcterms:created>
  <dcterms:modified xsi:type="dcterms:W3CDTF">2024-03-20T15:04:39Z</dcterms:modified>
</cp:coreProperties>
</file>