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E53"/>
    <a:srgbClr val="3A8B74"/>
    <a:srgbClr val="5185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222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660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230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153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7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45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843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512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984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29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595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949AB-8397-4319-907D-0E14537402CB}" type="datetimeFigureOut">
              <a:rPr lang="en-IE" smtClean="0"/>
              <a:t>20/03/2024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54E0C-21EF-4448-BF2A-613921B1C0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518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1178"/>
            <a:ext cx="2375503" cy="16793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22198" y="11061340"/>
            <a:ext cx="2375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rgbClr val="426E53"/>
                </a:solidFill>
                <a:latin typeface="Arial Black" panose="020B0A04020102020204" pitchFamily="34" charset="0"/>
              </a:rPr>
              <a:t>CYCLECHALLENGE.IE</a:t>
            </a:r>
            <a:endParaRPr lang="en-IE" sz="1400" dirty="0">
              <a:solidFill>
                <a:srgbClr val="426E53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71450" y="3593128"/>
            <a:ext cx="6477000" cy="65986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sz="3600" dirty="0"/>
          </a:p>
          <a:p>
            <a:pPr algn="ctr"/>
            <a:r>
              <a:rPr lang="en-US" sz="3600" b="1" dirty="0" smtClean="0"/>
              <a:t>[</a:t>
            </a:r>
            <a:r>
              <a:rPr lang="en-US" sz="3600" b="1" dirty="0" err="1"/>
              <a:t>Organisation</a:t>
            </a:r>
            <a:r>
              <a:rPr lang="en-US" sz="3600" b="1" dirty="0"/>
              <a:t>] Bike Clinic</a:t>
            </a:r>
            <a:endParaRPr lang="en-IE" sz="3600" b="1" dirty="0"/>
          </a:p>
          <a:p>
            <a:pPr algn="ctr"/>
            <a:r>
              <a:rPr lang="en-US" sz="3600" dirty="0"/>
              <a:t>Date:</a:t>
            </a:r>
            <a:endParaRPr lang="en-IE" sz="3600" dirty="0"/>
          </a:p>
          <a:p>
            <a:pPr algn="ctr"/>
            <a:r>
              <a:rPr lang="en-US" sz="3600" b="1" dirty="0" err="1"/>
              <a:t>xxxx</a:t>
            </a:r>
            <a:endParaRPr lang="en-IE" sz="3600" b="1" dirty="0"/>
          </a:p>
          <a:p>
            <a:pPr algn="ctr"/>
            <a:r>
              <a:rPr lang="en-US" sz="3600" dirty="0"/>
              <a:t>Time:</a:t>
            </a:r>
            <a:endParaRPr lang="en-IE" sz="3600" dirty="0"/>
          </a:p>
          <a:p>
            <a:pPr algn="ctr"/>
            <a:r>
              <a:rPr lang="en-US" sz="3600" b="1" dirty="0"/>
              <a:t>xx</a:t>
            </a:r>
            <a:endParaRPr lang="en-IE" sz="3600" b="1" dirty="0"/>
          </a:p>
          <a:p>
            <a:pPr algn="ctr"/>
            <a:r>
              <a:rPr lang="en-US" sz="3600" dirty="0"/>
              <a:t>Location</a:t>
            </a:r>
            <a:endParaRPr lang="en-IE" sz="3600" dirty="0"/>
          </a:p>
          <a:p>
            <a:pPr algn="ctr"/>
            <a:r>
              <a:rPr lang="en-US" sz="3600" b="1" dirty="0"/>
              <a:t>xxx</a:t>
            </a:r>
            <a:endParaRPr lang="en-IE" sz="36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5623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24749" y="10984395"/>
            <a:ext cx="153180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/>
              <a:t>Insert Organisation logo here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396302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Hayes</dc:creator>
  <cp:lastModifiedBy>Rebecca Wogan</cp:lastModifiedBy>
  <cp:revision>6</cp:revision>
  <dcterms:created xsi:type="dcterms:W3CDTF">2024-03-20T14:23:36Z</dcterms:created>
  <dcterms:modified xsi:type="dcterms:W3CDTF">2024-03-20T14:58:58Z</dcterms:modified>
</cp:coreProperties>
</file>