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8FE"/>
    <a:srgbClr val="E2D9FD"/>
    <a:srgbClr val="EDD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72"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21/02/2024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05304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21/02/2024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26401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21/02/2024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412794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21/02/2024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27661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A0A026-0C4D-4A97-8770-7974D1B415F7}" type="datetimeFigureOut">
              <a:rPr lang="en-IE" smtClean="0"/>
              <a:t>21/02/2024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69120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BA0A026-0C4D-4A97-8770-7974D1B415F7}" type="datetimeFigureOut">
              <a:rPr lang="en-IE" smtClean="0"/>
              <a:t>21/02/2024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37483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BA0A026-0C4D-4A97-8770-7974D1B415F7}" type="datetimeFigureOut">
              <a:rPr lang="en-IE" smtClean="0"/>
              <a:t>21/02/2024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428485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BA0A026-0C4D-4A97-8770-7974D1B415F7}" type="datetimeFigureOut">
              <a:rPr lang="en-IE" smtClean="0"/>
              <a:t>21/02/2024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65165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0A026-0C4D-4A97-8770-7974D1B415F7}" type="datetimeFigureOut">
              <a:rPr lang="en-IE" smtClean="0"/>
              <a:t>21/02/2024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68884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A0A026-0C4D-4A97-8770-7974D1B415F7}" type="datetimeFigureOut">
              <a:rPr lang="en-IE" smtClean="0"/>
              <a:t>21/02/2024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55627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A0A026-0C4D-4A97-8770-7974D1B415F7}" type="datetimeFigureOut">
              <a:rPr lang="en-IE" smtClean="0"/>
              <a:t>21/02/2024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18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0A026-0C4D-4A97-8770-7974D1B415F7}" type="datetimeFigureOut">
              <a:rPr lang="en-IE" smtClean="0"/>
              <a:t>21/02/2024</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CA1D7-4866-4216-9A1E-3F4EA0F4B04B}" type="slidenum">
              <a:rPr lang="en-IE" smtClean="0"/>
              <a:t>‹#›</a:t>
            </a:fld>
            <a:endParaRPr lang="en-IE"/>
          </a:p>
        </p:txBody>
      </p:sp>
    </p:spTree>
    <p:extLst>
      <p:ext uri="{BB962C8B-B14F-4D97-AF65-F5344CB8AC3E}">
        <p14:creationId xmlns:p14="http://schemas.microsoft.com/office/powerpoint/2010/main" val="46486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E"/>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167114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6">
              <a:lumMod val="20000"/>
              <a:lumOff val="80000"/>
            </a:schemeClr>
          </a:solidFill>
          <a:ln w="571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8" name="Text Box 2"/>
          <p:cNvSpPr txBox="1">
            <a:spLocks noChangeArrowheads="1"/>
          </p:cNvSpPr>
          <p:nvPr/>
        </p:nvSpPr>
        <p:spPr bwMode="auto">
          <a:xfrm>
            <a:off x="8387090" y="472967"/>
            <a:ext cx="3216330" cy="3139472"/>
          </a:xfrm>
          <a:prstGeom prst="ellipse">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1100" dirty="0">
                <a:effectLst/>
                <a:latin typeface="Garamond" panose="02020404030301010803" pitchFamily="18" charset="0"/>
                <a:ea typeface="Calibri" panose="020F0502020204030204" pitchFamily="34" charset="0"/>
                <a:cs typeface="Times New Roman" panose="02020603050405020304" pitchFamily="18" charset="0"/>
              </a:rPr>
              <a:t>Insert picture of the employee quoted if desired</a:t>
            </a:r>
          </a:p>
        </p:txBody>
      </p:sp>
      <p:pic>
        <p:nvPicPr>
          <p:cNvPr id="9" name="Picture 8" descr="A group of people riding bicycles&#10;&#10;Description automatically generated"/>
          <p:cNvPicPr/>
          <p:nvPr/>
        </p:nvPicPr>
        <p:blipFill>
          <a:blip r:embed="rId2" cstate="print">
            <a:extLst>
              <a:ext uri="{28A0092B-C50C-407E-A947-70E740481C1C}">
                <a14:useLocalDpi xmlns:a14="http://schemas.microsoft.com/office/drawing/2010/main" val="0"/>
              </a:ext>
            </a:extLst>
          </a:blip>
          <a:stretch>
            <a:fillRect/>
          </a:stretch>
        </p:blipFill>
        <p:spPr>
          <a:xfrm>
            <a:off x="9313223" y="2483069"/>
            <a:ext cx="1364063" cy="945931"/>
          </a:xfrm>
          <a:prstGeom prst="rect">
            <a:avLst/>
          </a:prstGeom>
        </p:spPr>
      </p:pic>
      <p:sp>
        <p:nvSpPr>
          <p:cNvPr id="10" name="Text Box 2"/>
          <p:cNvSpPr txBox="1">
            <a:spLocks noChangeArrowheads="1"/>
          </p:cNvSpPr>
          <p:nvPr/>
        </p:nvSpPr>
        <p:spPr bwMode="auto">
          <a:xfrm>
            <a:off x="271134" y="766763"/>
            <a:ext cx="7844822" cy="569135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Ever since I started cycling to work, my life has changed in ways I never imagined. Not only do I feel healthier and more energetic, but my commute has become the highlight of my day. There's something liberating about cruising through the streets, feeling the wind in my hair and the sun, or sometimes rain, on my face. </a:t>
            </a:r>
            <a:r>
              <a:rPr lang="en-IE" sz="2400" b="1"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Once you experience the joy of cycling to work, you'll wonder why you ever sat in traffic jams or squeezed onto crowded buses. </a:t>
            </a: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And the best part? I'm getting a great workout without even realising! Cycling has shaved precious minutes off my commute, meaning</a:t>
            </a:r>
            <a:r>
              <a:rPr lang="en-IE" sz="2400" b="1"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 I arrive at work feeling invigorated and ready to tackle the day ahead</a:t>
            </a: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 </a:t>
            </a:r>
            <a:endParaRPr lang="en-IE" sz="2400"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E" sz="24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32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Sally </a:t>
            </a:r>
            <a:r>
              <a:rPr lang="en-IE" sz="3200" dirty="0" err="1">
                <a:solidFill>
                  <a:srgbClr val="040C28"/>
                </a:solidFill>
                <a:effectLst/>
                <a:latin typeface="Garamond" panose="02020404030301010803" pitchFamily="18" charset="0"/>
                <a:ea typeface="Calibri" panose="020F0502020204030204" pitchFamily="34" charset="0"/>
                <a:cs typeface="Arial" panose="020B0604020202020204" pitchFamily="34" charset="0"/>
              </a:rPr>
              <a:t>Kierans</a:t>
            </a:r>
            <a:r>
              <a:rPr lang="en-IE" sz="32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Programme Manager</a:t>
            </a:r>
            <a:endParaRPr lang="en-IE" sz="24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70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6">
              <a:lumMod val="20000"/>
              <a:lumOff val="80000"/>
            </a:schemeClr>
          </a:solidFill>
          <a:ln w="571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8" name="Text Box 2"/>
          <p:cNvSpPr txBox="1">
            <a:spLocks noChangeArrowheads="1"/>
          </p:cNvSpPr>
          <p:nvPr/>
        </p:nvSpPr>
        <p:spPr bwMode="auto">
          <a:xfrm>
            <a:off x="204869" y="2920561"/>
            <a:ext cx="3216330" cy="3139472"/>
          </a:xfrm>
          <a:prstGeom prst="ellipse">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1100" dirty="0">
                <a:effectLst/>
                <a:latin typeface="Garamond" panose="02020404030301010803" pitchFamily="18" charset="0"/>
                <a:ea typeface="Calibri" panose="020F0502020204030204" pitchFamily="34" charset="0"/>
                <a:cs typeface="Times New Roman" panose="02020603050405020304" pitchFamily="18" charset="0"/>
              </a:rPr>
              <a:t>Insert picture of the employee quoted if desired</a:t>
            </a:r>
          </a:p>
        </p:txBody>
      </p:sp>
      <p:pic>
        <p:nvPicPr>
          <p:cNvPr id="9" name="Picture 8" descr="A group of people riding bicycles&#10;&#10;Description automatically generated"/>
          <p:cNvPicPr/>
          <p:nvPr/>
        </p:nvPicPr>
        <p:blipFill>
          <a:blip r:embed="rId2" cstate="print">
            <a:extLst>
              <a:ext uri="{28A0092B-C50C-407E-A947-70E740481C1C}">
                <a14:useLocalDpi xmlns:a14="http://schemas.microsoft.com/office/drawing/2010/main" val="0"/>
              </a:ext>
            </a:extLst>
          </a:blip>
          <a:stretch>
            <a:fillRect/>
          </a:stretch>
        </p:blipFill>
        <p:spPr>
          <a:xfrm>
            <a:off x="1131003" y="4837139"/>
            <a:ext cx="1364063" cy="945931"/>
          </a:xfrm>
          <a:prstGeom prst="rect">
            <a:avLst/>
          </a:prstGeom>
        </p:spPr>
      </p:pic>
      <p:sp>
        <p:nvSpPr>
          <p:cNvPr id="10" name="Text Box 2"/>
          <p:cNvSpPr txBox="1">
            <a:spLocks noChangeArrowheads="1"/>
          </p:cNvSpPr>
          <p:nvPr/>
        </p:nvSpPr>
        <p:spPr bwMode="auto">
          <a:xfrm>
            <a:off x="3626068" y="3039869"/>
            <a:ext cx="8115955" cy="3273481"/>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IE"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Ever since I started cycling to work, my life has changed in ways I never imagined. Not only do I feel healthier and more energetic, but my commute has become the highlight of my day. There's something liberating about cruising through the streets, feeling the wind in my hair and the sun, or sometimes rain, on my face. Once you experience the joy of cycling to work, you'll wonder why you ever sat in traffic jams or squeezed onto crowded buses. And the best part? I'm getting a great workout without even realising! Cycling has shaved precious minutes off my commute, meaning I arrive at work feeling invigorated and ready to tackle the day ahead. </a:t>
            </a:r>
            <a:endParaRPr lang="en-IE"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E"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24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Sally </a:t>
            </a:r>
            <a:r>
              <a:rPr lang="en-IE" sz="2400" dirty="0" err="1">
                <a:solidFill>
                  <a:srgbClr val="040C28"/>
                </a:solidFill>
                <a:effectLst/>
                <a:latin typeface="Garamond" panose="02020404030301010803" pitchFamily="18" charset="0"/>
                <a:ea typeface="Calibri" panose="020F0502020204030204" pitchFamily="34" charset="0"/>
                <a:cs typeface="Arial" panose="020B0604020202020204" pitchFamily="34" charset="0"/>
              </a:rPr>
              <a:t>Kierans</a:t>
            </a:r>
            <a:r>
              <a:rPr lang="en-IE" sz="24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Programme Manager</a:t>
            </a:r>
            <a:endParaRPr lang="en-IE"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6" name="Flowchart: Alternate Process 5"/>
          <p:cNvSpPr/>
          <p:nvPr/>
        </p:nvSpPr>
        <p:spPr>
          <a:xfrm>
            <a:off x="1939158" y="440866"/>
            <a:ext cx="8087711" cy="2114550"/>
          </a:xfrm>
          <a:prstGeom prst="flowChartAlternateProcess">
            <a:avLst/>
          </a:prstGeom>
          <a:noFill/>
          <a:ln w="3810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2" name="Text Box 2"/>
          <p:cNvSpPr txBox="1">
            <a:spLocks noChangeArrowheads="1"/>
          </p:cNvSpPr>
          <p:nvPr/>
        </p:nvSpPr>
        <p:spPr bwMode="auto">
          <a:xfrm>
            <a:off x="3626068" y="759954"/>
            <a:ext cx="4840015" cy="147637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2400" b="1"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Not only do I feel healthier and more energetic, but my commute has become the highlight of my day</a:t>
            </a:r>
            <a:endParaRPr lang="en-IE" sz="1200" b="1"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2695986" y="440866"/>
            <a:ext cx="725213" cy="1446550"/>
          </a:xfrm>
          <a:prstGeom prst="rect">
            <a:avLst/>
          </a:prstGeom>
          <a:noFill/>
        </p:spPr>
        <p:txBody>
          <a:bodyPr wrap="square" rtlCol="0">
            <a:spAutoFit/>
          </a:bodyPr>
          <a:lstStyle/>
          <a:p>
            <a:r>
              <a:rPr lang="en-IE" sz="8800" b="1" dirty="0" smtClean="0">
                <a:latin typeface="Garamond" panose="02020404030301010803" pitchFamily="18" charset="0"/>
              </a:rPr>
              <a:t>“</a:t>
            </a:r>
            <a:endParaRPr lang="en-IE" sz="8800" b="1" dirty="0">
              <a:latin typeface="Garamond" panose="02020404030301010803" pitchFamily="18" charset="0"/>
            </a:endParaRPr>
          </a:p>
        </p:txBody>
      </p:sp>
      <p:sp>
        <p:nvSpPr>
          <p:cNvPr id="13" name="TextBox 12"/>
          <p:cNvSpPr txBox="1"/>
          <p:nvPr/>
        </p:nvSpPr>
        <p:spPr>
          <a:xfrm>
            <a:off x="8823435" y="1291439"/>
            <a:ext cx="725213" cy="1446550"/>
          </a:xfrm>
          <a:prstGeom prst="rect">
            <a:avLst/>
          </a:prstGeom>
          <a:noFill/>
        </p:spPr>
        <p:txBody>
          <a:bodyPr wrap="square" rtlCol="0">
            <a:spAutoFit/>
          </a:bodyPr>
          <a:lstStyle/>
          <a:p>
            <a:r>
              <a:rPr lang="en-IE" sz="8800" b="1" dirty="0" smtClean="0">
                <a:latin typeface="Garamond" panose="02020404030301010803" pitchFamily="18" charset="0"/>
              </a:rPr>
              <a:t>”</a:t>
            </a:r>
            <a:endParaRPr lang="en-IE" sz="8800" b="1" dirty="0">
              <a:latin typeface="Garamond" panose="02020404030301010803" pitchFamily="18" charset="0"/>
            </a:endParaRPr>
          </a:p>
        </p:txBody>
      </p:sp>
    </p:spTree>
    <p:extLst>
      <p:ext uri="{BB962C8B-B14F-4D97-AF65-F5344CB8AC3E}">
        <p14:creationId xmlns:p14="http://schemas.microsoft.com/office/powerpoint/2010/main" val="2394166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308</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Wogan</dc:creator>
  <cp:lastModifiedBy>Rebecca Wogan</cp:lastModifiedBy>
  <cp:revision>5</cp:revision>
  <dcterms:created xsi:type="dcterms:W3CDTF">2024-02-21T11:47:59Z</dcterms:created>
  <dcterms:modified xsi:type="dcterms:W3CDTF">2024-02-21T13:00:24Z</dcterms:modified>
</cp:coreProperties>
</file>