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and person riding bicycles&#10;&#10;Description automatically generated">
            <a:extLst>
              <a:ext uri="{FF2B5EF4-FFF2-40B4-BE49-F238E27FC236}">
                <a16:creationId xmlns:a16="http://schemas.microsoft.com/office/drawing/2014/main" id="{755A7171-5F33-BECA-4EC1-F69D80087D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284" y="-20348"/>
            <a:ext cx="7074568" cy="994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40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234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532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372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13785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1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09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393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406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068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3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675CB-AFEE-437B-9DD2-B0A229028693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B127A-6B60-47C8-AA5C-07B5580F46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654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5EE0EE-FAE6-29ED-A905-462A3F93EC29}"/>
              </a:ext>
            </a:extLst>
          </p:cNvPr>
          <p:cNvSpPr txBox="1"/>
          <p:nvPr/>
        </p:nvSpPr>
        <p:spPr>
          <a:xfrm>
            <a:off x="390144" y="7266432"/>
            <a:ext cx="2200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/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2294731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</TotalTime>
  <Words>3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National Transport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Minakshi Rana</dc:creator>
  <cp:lastModifiedBy>Minakshi Rana</cp:lastModifiedBy>
  <cp:revision>2</cp:revision>
  <dcterms:created xsi:type="dcterms:W3CDTF">2024-09-12T08:15:31Z</dcterms:created>
  <dcterms:modified xsi:type="dcterms:W3CDTF">2024-09-12T13:11:27Z</dcterms:modified>
</cp:coreProperties>
</file>