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7A9"/>
    <a:srgbClr val="FFFFFF"/>
    <a:srgbClr val="336665"/>
    <a:srgbClr val="283D50"/>
    <a:srgbClr val="32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/>
    <p:restoredTop sz="94694"/>
  </p:normalViewPr>
  <p:slideViewPr>
    <p:cSldViewPr snapToGrid="0" showGuides="1">
      <p:cViewPr varScale="1">
        <p:scale>
          <a:sx n="74" d="100"/>
          <a:sy n="74" d="100"/>
        </p:scale>
        <p:origin x="3114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4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9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41011C27-F2D2-F6AF-73EE-3DE8FE4ACB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857999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0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2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6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88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11C9-E72C-E74E-B3FD-330F30E420B5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7FAB7-18E6-FA43-8573-186359362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6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3E70D56-B164-6A5B-4FA8-549779751120}"/>
              </a:ext>
            </a:extLst>
          </p:cNvPr>
          <p:cNvSpPr/>
          <p:nvPr/>
        </p:nvSpPr>
        <p:spPr>
          <a:xfrm>
            <a:off x="128788" y="2653048"/>
            <a:ext cx="6619741" cy="2730321"/>
          </a:xfrm>
          <a:prstGeom prst="round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A21CC0-B46F-4053-685E-41477F444AA6}"/>
              </a:ext>
            </a:extLst>
          </p:cNvPr>
          <p:cNvSpPr txBox="1"/>
          <p:nvPr/>
        </p:nvSpPr>
        <p:spPr>
          <a:xfrm>
            <a:off x="313051" y="3521839"/>
            <a:ext cx="538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>
                <a:solidFill>
                  <a:srgbClr val="3457A9"/>
                </a:solidFill>
              </a:rPr>
              <a:t>INSERT TEXT HERE</a:t>
            </a:r>
          </a:p>
          <a:p>
            <a:endParaRPr lang="en-IE" sz="3600" b="1" dirty="0">
              <a:solidFill>
                <a:srgbClr val="3457A9"/>
              </a:solidFill>
            </a:endParaRPr>
          </a:p>
          <a:p>
            <a:endParaRPr lang="en-IE" sz="3600" b="1" dirty="0">
              <a:solidFill>
                <a:srgbClr val="3457A9"/>
              </a:solidFill>
            </a:endParaRPr>
          </a:p>
          <a:p>
            <a:endParaRPr lang="en-IE" sz="3600" b="1" dirty="0">
              <a:solidFill>
                <a:srgbClr val="3457A9"/>
              </a:solidFill>
            </a:endParaRPr>
          </a:p>
          <a:p>
            <a:endParaRPr lang="en-IE" sz="3600" b="1" dirty="0">
              <a:solidFill>
                <a:srgbClr val="3457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6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295</TotalTime>
  <Words>3</Words>
  <Application>Microsoft Office PowerPoint</Application>
  <PresentationFormat>A4 Paper (210x297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O'Reilly</dc:creator>
  <cp:lastModifiedBy>Minakshi Rana</cp:lastModifiedBy>
  <cp:revision>16</cp:revision>
  <dcterms:created xsi:type="dcterms:W3CDTF">2023-07-25T18:59:13Z</dcterms:created>
  <dcterms:modified xsi:type="dcterms:W3CDTF">2025-02-06T10:09:57Z</dcterms:modified>
</cp:coreProperties>
</file>