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A216-D728-4505-B969-00FD9A1D8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0207E-663E-4378-BA71-1C491B09D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14879-6982-4314-9F3F-1DA1ABC46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DF2-A9A8-497C-8385-902849807EAE}" type="datetimeFigureOut">
              <a:rPr lang="en-IE" smtClean="0"/>
              <a:t>30/01/2024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0E37E-D8C9-4E50-9FFA-604C9DD18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A935E-4ADE-4894-962B-F94FE050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2C0-23FD-4A10-97BB-9ED225094D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186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2734-3A73-4D6E-BAD5-9E3E177B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91657-7E21-4B4A-8F33-2297F7076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88CB7-E08F-4761-883B-892ABA02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DF2-A9A8-497C-8385-902849807EAE}" type="datetimeFigureOut">
              <a:rPr lang="en-IE" smtClean="0"/>
              <a:t>30/01/2024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234FB-76D8-4A7C-B0F3-1CB43967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03B6C-8B63-406A-A826-9737E367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2C0-23FD-4A10-97BB-9ED225094D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728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AF0E30-4891-485B-9CA9-E474F6A5C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355C5-D5DC-48C2-A892-07C007926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34D74-F5E5-424A-BF72-CEB2C35C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DF2-A9A8-497C-8385-902849807EAE}" type="datetimeFigureOut">
              <a:rPr lang="en-IE" smtClean="0"/>
              <a:t>30/01/2024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C3EF0-0005-48C7-9A68-1366619F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4A4BD-3765-4929-A452-1876CFA5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2C0-23FD-4A10-97BB-9ED225094D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117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FC77-D3E3-48E0-82F9-957D3199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DDE37-CC72-4CA6-8454-525DEA3F7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2E483-1E26-48C9-B240-B7C91223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DF2-A9A8-497C-8385-902849807EAE}" type="datetimeFigureOut">
              <a:rPr lang="en-IE" smtClean="0"/>
              <a:t>30/01/2024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0550F-4C73-422D-A1D8-425E5264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1BF64-34C7-4EAC-BDB0-95F41FA3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2C0-23FD-4A10-97BB-9ED225094D54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28603-EE92-44D5-633B-69A6C91D4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4" y="11390"/>
            <a:ext cx="12192000" cy="6857999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F2AB5B1-6822-40D3-8551-6CFBD4DA3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64" y="-460703"/>
            <a:ext cx="7298044" cy="347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2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85E48-6C3C-4219-BF1D-10652260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AE4F7-16C5-466B-8393-37D9926BE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8E9B1-3B9E-461B-B4C3-47FBDE88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DF2-A9A8-497C-8385-902849807EAE}" type="datetimeFigureOut">
              <a:rPr lang="en-IE" smtClean="0"/>
              <a:t>30/01/2024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4820B-E45C-4354-94C3-E30DA850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F13C6-484A-45F6-B3C1-8DC29691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2C0-23FD-4A10-97BB-9ED225094D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927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8587-C757-42AE-9949-5530900F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01E2F-14AA-42E1-833D-C80E80E8A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BE4CB-1A25-42D3-BA24-CD697BEFF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063ED-6464-4438-9AB3-C4643051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DF2-A9A8-497C-8385-902849807EAE}" type="datetimeFigureOut">
              <a:rPr lang="en-IE" smtClean="0"/>
              <a:t>30/01/2024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6E867-DFA5-44F7-AD9B-029F4983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0C38B-EA61-4A90-A70B-781986D0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2C0-23FD-4A10-97BB-9ED225094D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754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ACFB-A6B9-4B75-80D1-7EF564A9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0F016-DD95-45F6-A3AD-F57207C9D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1D552-A6AC-42DC-B4C4-0304B8B1E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289C4C-C22A-4EB7-80E5-7555AA015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0DC69-0CF8-4B95-8ABE-D7FFE7DBD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EDFC2B-9108-4E07-BE7B-97CEED69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DF2-A9A8-497C-8385-902849807EAE}" type="datetimeFigureOut">
              <a:rPr lang="en-IE" smtClean="0"/>
              <a:t>30/01/2024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0DF9E-FBC9-4A07-B83A-09EFA760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9AC5C-1DF5-41F9-AC33-1A6CB9D5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2C0-23FD-4A10-97BB-9ED225094D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380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0A67-6227-4CA0-BE8B-D7D1E5CBD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6C7D4F-E4B1-439F-881B-2911F7256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DF2-A9A8-497C-8385-902849807EAE}" type="datetimeFigureOut">
              <a:rPr lang="en-IE" smtClean="0"/>
              <a:t>30/01/2024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B649B-1B5F-440C-BC00-77420CF6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97D89-53FE-4F01-BE75-16AC47BE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2C0-23FD-4A10-97BB-9ED225094D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145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4EBD9-B8AC-4D75-B412-2F32B181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DF2-A9A8-497C-8385-902849807EAE}" type="datetimeFigureOut">
              <a:rPr lang="en-IE" smtClean="0"/>
              <a:t>30/01/2024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262C0-5D2F-413F-85F6-D84CD4C8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C54E4-A5CF-40CD-944D-711BE11C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2C0-23FD-4A10-97BB-9ED225094D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438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57F8-9670-404F-AD36-6508C64E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E65E6-81CE-456F-99A8-3B50EE307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60124-10DC-4FC0-BD0E-401CFA0F2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14942-DBE7-43EC-A3FC-A25DA95D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DF2-A9A8-497C-8385-902849807EAE}" type="datetimeFigureOut">
              <a:rPr lang="en-IE" smtClean="0"/>
              <a:t>30/01/2024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000CB-5AFD-4CC5-9644-F5593259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66988-62B8-4B96-A2A1-A3B8B489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2C0-23FD-4A10-97BB-9ED225094D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272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7E379-1E81-420B-B193-1E54E6A00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728432-B45F-4B68-85F1-A81E8BD3B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256CC-F886-4E8A-BD6C-5FF192DD4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ADF02-CF94-4D77-B7A4-F0F516860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DF2-A9A8-497C-8385-902849807EAE}" type="datetimeFigureOut">
              <a:rPr lang="en-IE" smtClean="0"/>
              <a:t>30/01/2024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9B622-D4E9-469E-ABD5-0A39E568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896F5-94FC-48D6-B34E-8A2096F5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2C0-23FD-4A10-97BB-9ED225094D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853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B86B73-0955-47AE-BDA3-50A781C0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CDE09-3574-446E-989F-3499D4DDB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5B036-D7AD-406C-AAAB-F213E3D45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B2DF2-A9A8-497C-8385-902849807EAE}" type="datetimeFigureOut">
              <a:rPr lang="en-IE" smtClean="0"/>
              <a:t>30/01/2024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BB6B9-77EB-4985-8977-A4E372450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CF421-E645-4D01-95E4-71C57271F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F2C0-23FD-4A10-97BB-9ED225094D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437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CA7E9E-CDA3-4CCC-497B-E81E44B71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17" y="1444143"/>
            <a:ext cx="10515600" cy="1237567"/>
          </a:xfrm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rgbClr val="C00000"/>
                </a:solidFill>
              </a:rPr>
              <a:t>Instructions on using the editable graphics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221249-11EE-D9D9-43BD-B4A96DDB89A4}"/>
              </a:ext>
            </a:extLst>
          </p:cNvPr>
          <p:cNvSpPr txBox="1">
            <a:spLocks/>
          </p:cNvSpPr>
          <p:nvPr/>
        </p:nvSpPr>
        <p:spPr>
          <a:xfrm>
            <a:off x="319917" y="2378662"/>
            <a:ext cx="7758763" cy="3951117"/>
          </a:xfrm>
          <a:prstGeom prst="rect">
            <a:avLst/>
          </a:prstGeom>
          <a:solidFill>
            <a:srgbClr val="A5A5A5">
              <a:alpha val="69804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b="1" dirty="0">
                <a:solidFill>
                  <a:srgbClr val="002060"/>
                </a:solidFill>
              </a:rPr>
              <a:t>Choose the relevant graphic you wish to use.</a:t>
            </a:r>
          </a:p>
          <a:p>
            <a:r>
              <a:rPr lang="en-IE" sz="1800" b="1" dirty="0">
                <a:solidFill>
                  <a:srgbClr val="002060"/>
                </a:solidFill>
              </a:rPr>
              <a:t>Select the ‘generic text’ which appears on the graphic.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E" sz="1800" b="1" dirty="0">
                <a:solidFill>
                  <a:srgbClr val="002060"/>
                </a:solidFill>
              </a:rPr>
              <a:t>	</a:t>
            </a:r>
            <a:r>
              <a:rPr lang="en-IE" sz="1600" b="1" dirty="0">
                <a:solidFill>
                  <a:srgbClr val="002060"/>
                </a:solidFill>
              </a:rPr>
              <a:t>Note: All editable text is identified by the [ ] brackets. For example. [Organisation]</a:t>
            </a:r>
          </a:p>
          <a:p>
            <a:r>
              <a:rPr lang="en-IE" sz="1800" b="1" dirty="0">
                <a:solidFill>
                  <a:srgbClr val="002060"/>
                </a:solidFill>
              </a:rPr>
              <a:t>Replace it with your preferred text relevant to the graphic.</a:t>
            </a:r>
          </a:p>
          <a:p>
            <a:pPr marL="426859" lvl="1" indent="0">
              <a:buFont typeface="Arial" panose="020B0604020202020204" pitchFamily="34" charset="0"/>
              <a:buNone/>
            </a:pPr>
            <a:endParaRPr lang="en-IE" sz="1800" b="1" dirty="0">
              <a:solidFill>
                <a:srgbClr val="002060"/>
              </a:solidFill>
            </a:endParaRPr>
          </a:p>
          <a:p>
            <a:r>
              <a:rPr lang="en-IE" sz="1800" b="1" dirty="0">
                <a:solidFill>
                  <a:srgbClr val="002060"/>
                </a:solidFill>
              </a:rPr>
              <a:t>When you have finished, save it in correct format for use in emails, intranet, social media, etc.</a:t>
            </a:r>
          </a:p>
          <a:p>
            <a:pPr marL="838390" lvl="1" indent="-411531">
              <a:buFont typeface="+mj-lt"/>
              <a:buAutoNum type="alphaLcParenR"/>
            </a:pPr>
            <a:r>
              <a:rPr lang="en-IE" sz="1800" b="1" dirty="0">
                <a:solidFill>
                  <a:srgbClr val="002060"/>
                </a:solidFill>
              </a:rPr>
              <a:t>Go to ‘File’ </a:t>
            </a:r>
            <a:r>
              <a:rPr lang="en-IE" sz="1800" b="1" dirty="0">
                <a:solidFill>
                  <a:srgbClr val="002060"/>
                </a:solidFill>
                <a:sym typeface="Wingdings" panose="05000000000000000000" pitchFamily="2" charset="2"/>
              </a:rPr>
              <a:t>and then ‘Save As’.</a:t>
            </a:r>
          </a:p>
          <a:p>
            <a:pPr marL="838390" lvl="1" indent="-411531">
              <a:buFont typeface="+mj-lt"/>
              <a:buAutoNum type="alphaLcParenR"/>
            </a:pPr>
            <a:r>
              <a:rPr lang="en-IE" sz="1800" b="1" dirty="0">
                <a:solidFill>
                  <a:srgbClr val="002060"/>
                </a:solidFill>
                <a:sym typeface="Wingdings" panose="05000000000000000000" pitchFamily="2" charset="2"/>
              </a:rPr>
              <a:t>Save as either PNG, JPEG, PDF or any other relevant format.</a:t>
            </a:r>
          </a:p>
          <a:p>
            <a:pPr marL="838390" lvl="1" indent="-411531">
              <a:buFont typeface="+mj-lt"/>
              <a:buAutoNum type="alphaLcParenR"/>
            </a:pPr>
            <a:r>
              <a:rPr lang="en-IE" sz="1800" b="1" dirty="0">
                <a:solidFill>
                  <a:srgbClr val="002060"/>
                </a:solidFill>
                <a:sym typeface="Wingdings" panose="05000000000000000000" pitchFamily="2" charset="2"/>
              </a:rPr>
              <a:t>You will be asked which slides you want to export – select the necessary slide.</a:t>
            </a:r>
            <a:endParaRPr lang="en-IE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A58B71-6830-2AD5-B155-C3259E33C571}"/>
              </a:ext>
            </a:extLst>
          </p:cNvPr>
          <p:cNvSpPr txBox="1"/>
          <p:nvPr/>
        </p:nvSpPr>
        <p:spPr>
          <a:xfrm>
            <a:off x="2409217" y="2598003"/>
            <a:ext cx="737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[Insert your text here</a:t>
            </a:r>
            <a:r>
              <a:rPr lang="en-US" sz="4800" dirty="0">
                <a:solidFill>
                  <a:srgbClr val="002060"/>
                </a:solidFill>
              </a:rPr>
              <a:t>]</a:t>
            </a:r>
            <a:endParaRPr lang="en-IE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0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EBF78-7242-20BE-EEAF-7E6DB2EF7510}"/>
              </a:ext>
            </a:extLst>
          </p:cNvPr>
          <p:cNvSpPr txBox="1"/>
          <p:nvPr/>
        </p:nvSpPr>
        <p:spPr>
          <a:xfrm>
            <a:off x="2056260" y="1955853"/>
            <a:ext cx="737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[Congratulations</a:t>
            </a:r>
            <a:r>
              <a:rPr lang="en-US" sz="4800" dirty="0">
                <a:solidFill>
                  <a:srgbClr val="002060"/>
                </a:solidFill>
              </a:rPr>
              <a:t>]</a:t>
            </a:r>
            <a:endParaRPr lang="en-IE" sz="48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46D938-485A-AC4E-2424-0AAFC1FA618D}"/>
              </a:ext>
            </a:extLst>
          </p:cNvPr>
          <p:cNvSpPr txBox="1"/>
          <p:nvPr/>
        </p:nvSpPr>
        <p:spPr>
          <a:xfrm>
            <a:off x="645894" y="3626686"/>
            <a:ext cx="788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[Winner of XYZ Competition</a:t>
            </a:r>
            <a:r>
              <a:rPr lang="en-US" sz="4800" dirty="0">
                <a:solidFill>
                  <a:srgbClr val="002060"/>
                </a:solidFill>
              </a:rPr>
              <a:t>]</a:t>
            </a:r>
            <a:endParaRPr lang="en-IE" sz="48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5DF67-2CBD-2E19-8CC7-CF3FBCD1FBBC}"/>
              </a:ext>
            </a:extLst>
          </p:cNvPr>
          <p:cNvSpPr txBox="1"/>
          <p:nvPr/>
        </p:nvSpPr>
        <p:spPr>
          <a:xfrm>
            <a:off x="1537596" y="2842277"/>
            <a:ext cx="737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[Insert your text here]</a:t>
            </a:r>
            <a:endParaRPr lang="en-IE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7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216E1A5-3D82-2DAB-BB51-C5C0DBF542C3}"/>
              </a:ext>
            </a:extLst>
          </p:cNvPr>
          <p:cNvSpPr txBox="1"/>
          <p:nvPr/>
        </p:nvSpPr>
        <p:spPr>
          <a:xfrm>
            <a:off x="336365" y="1819216"/>
            <a:ext cx="737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[Organisation] Leaderboard</a:t>
            </a:r>
            <a:endParaRPr lang="en-IE" sz="4800" dirty="0">
              <a:solidFill>
                <a:srgbClr val="002060"/>
              </a:solidFill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98A5B83-EF8A-A0BC-2AE1-76E945629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48663"/>
              </p:ext>
            </p:extLst>
          </p:nvPr>
        </p:nvGraphicFramePr>
        <p:xfrm>
          <a:off x="336366" y="2770407"/>
          <a:ext cx="7049856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184">
                  <a:extLst>
                    <a:ext uri="{9D8B030D-6E8A-4147-A177-3AD203B41FA5}">
                      <a16:colId xmlns:a16="http://schemas.microsoft.com/office/drawing/2014/main" val="2063006139"/>
                    </a:ext>
                  </a:extLst>
                </a:gridCol>
                <a:gridCol w="3624720">
                  <a:extLst>
                    <a:ext uri="{9D8B030D-6E8A-4147-A177-3AD203B41FA5}">
                      <a16:colId xmlns:a16="http://schemas.microsoft.com/office/drawing/2014/main" val="2145030894"/>
                    </a:ext>
                  </a:extLst>
                </a:gridCol>
                <a:gridCol w="2349952">
                  <a:extLst>
                    <a:ext uri="{9D8B030D-6E8A-4147-A177-3AD203B41FA5}">
                      <a16:colId xmlns:a16="http://schemas.microsoft.com/office/drawing/2014/main" val="536468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Position</a:t>
                      </a:r>
                      <a:endParaRPr lang="en-IE" sz="2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Team Name</a:t>
                      </a:r>
                      <a:endParaRPr lang="en-IE" sz="2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Average steps</a:t>
                      </a:r>
                      <a:endParaRPr lang="en-IE" sz="2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54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en-US" b="1" baseline="30000" dirty="0">
                          <a:solidFill>
                            <a:srgbClr val="002060"/>
                          </a:solidFill>
                        </a:rPr>
                        <a:t>st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(insert team name)</a:t>
                      </a:r>
                      <a:endParaRPr lang="en-IE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123,456</a:t>
                      </a:r>
                      <a:endParaRPr lang="en-IE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59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b="1" baseline="30000" dirty="0">
                          <a:solidFill>
                            <a:srgbClr val="002060"/>
                          </a:solidFill>
                        </a:rPr>
                        <a:t>nd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(insert team name)</a:t>
                      </a:r>
                      <a:endParaRPr lang="en-IE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123,456</a:t>
                      </a:r>
                      <a:endParaRPr lang="en-IE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379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en-US" b="1" baseline="30000" dirty="0">
                          <a:solidFill>
                            <a:srgbClr val="002060"/>
                          </a:solidFill>
                        </a:rPr>
                        <a:t>rd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(insert team name)</a:t>
                      </a:r>
                      <a:endParaRPr lang="en-IE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123,456</a:t>
                      </a:r>
                      <a:endParaRPr lang="en-IE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58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4</a:t>
                      </a:r>
                      <a:r>
                        <a:rPr lang="en-US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(insert team name)</a:t>
                      </a:r>
                      <a:endParaRPr lang="en-IE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123,456</a:t>
                      </a:r>
                      <a:endParaRPr lang="en-IE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508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en-US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(insert team name)</a:t>
                      </a:r>
                      <a:endParaRPr lang="en-IE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123,456</a:t>
                      </a:r>
                      <a:endParaRPr lang="en-IE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525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918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192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Instructions on using the editable graphics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King</dc:creator>
  <cp:lastModifiedBy>Minakshi Rana</cp:lastModifiedBy>
  <cp:revision>5</cp:revision>
  <dcterms:created xsi:type="dcterms:W3CDTF">2022-02-07T14:41:47Z</dcterms:created>
  <dcterms:modified xsi:type="dcterms:W3CDTF">2024-01-30T07:19:52Z</dcterms:modified>
</cp:coreProperties>
</file>