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sldIdLst>
    <p:sldId id="264" r:id="rId2"/>
    <p:sldId id="257" r:id="rId3"/>
    <p:sldId id="265" r:id="rId4"/>
    <p:sldId id="266" r:id="rId5"/>
    <p:sldId id="267" r:id="rId6"/>
  </p:sldIdLst>
  <p:sldSz cx="15238413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422"/>
    <a:srgbClr val="661320"/>
    <a:srgbClr val="471320"/>
    <a:srgbClr val="A61521"/>
    <a:srgbClr val="D3EEF8"/>
    <a:srgbClr val="EEF8FC"/>
    <a:srgbClr val="FFFFFF"/>
    <a:srgbClr val="A7A7A7"/>
    <a:srgbClr val="000000"/>
    <a:srgbClr val="403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4" autoAdjust="0"/>
    <p:restoredTop sz="94193" autoAdjust="0"/>
  </p:normalViewPr>
  <p:slideViewPr>
    <p:cSldViewPr snapToGrid="0" snapToObjects="1">
      <p:cViewPr>
        <p:scale>
          <a:sx n="140" d="100"/>
          <a:sy n="140" d="100"/>
        </p:scale>
        <p:origin x="448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2BB2D-F61B-4041-9A65-0D6A6CC8BD54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1143000"/>
            <a:ext cx="5873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1D87-1C6E-E94A-BC05-F6FAFD8D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1D87-1C6E-E94A-BC05-F6FAFD8DE6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9683"/>
            <a:ext cx="11428810" cy="2786086"/>
          </a:xfrm>
        </p:spPr>
        <p:txBody>
          <a:bodyPr anchor="b"/>
          <a:lstStyle>
            <a:lvl1pPr algn="ctr">
              <a:defRPr sz="70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203212"/>
            <a:ext cx="11428810" cy="1932106"/>
          </a:xfrm>
        </p:spPr>
        <p:txBody>
          <a:bodyPr/>
          <a:lstStyle>
            <a:lvl1pPr marL="0" indent="0" algn="ctr">
              <a:buNone/>
              <a:defRPr sz="2801"/>
            </a:lvl1pPr>
            <a:lvl2pPr marL="533507" indent="0" algn="ctr">
              <a:buNone/>
              <a:defRPr sz="2334"/>
            </a:lvl2pPr>
            <a:lvl3pPr marL="1067013" indent="0" algn="ctr">
              <a:buNone/>
              <a:defRPr sz="2100"/>
            </a:lvl3pPr>
            <a:lvl4pPr marL="1600520" indent="0" algn="ctr">
              <a:buNone/>
              <a:defRPr sz="1867"/>
            </a:lvl4pPr>
            <a:lvl5pPr marL="2134027" indent="0" algn="ctr">
              <a:buNone/>
              <a:defRPr sz="1867"/>
            </a:lvl5pPr>
            <a:lvl6pPr marL="2667533" indent="0" algn="ctr">
              <a:buNone/>
              <a:defRPr sz="1867"/>
            </a:lvl6pPr>
            <a:lvl7pPr marL="3201040" indent="0" algn="ctr">
              <a:buNone/>
              <a:defRPr sz="1867"/>
            </a:lvl7pPr>
            <a:lvl8pPr marL="3734547" indent="0" algn="ctr">
              <a:buNone/>
              <a:defRPr sz="1867"/>
            </a:lvl8pPr>
            <a:lvl9pPr marL="4268053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97BA-05C3-744D-BEA9-78A0FDAE335D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colorful leaves&#10;&#10;AI-generated content may be incorrect.">
            <a:extLst>
              <a:ext uri="{FF2B5EF4-FFF2-40B4-BE49-F238E27FC236}">
                <a16:creationId xmlns:a16="http://schemas.microsoft.com/office/drawing/2014/main" id="{59705DA1-126A-C58D-F7FD-A444EAA81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3616" t="38215" r="59452" b="32857"/>
          <a:stretch>
            <a:fillRect/>
          </a:stretch>
        </p:blipFill>
        <p:spPr>
          <a:xfrm>
            <a:off x="9133696" y="375309"/>
            <a:ext cx="816957" cy="732333"/>
          </a:xfrm>
          <a:prstGeom prst="rect">
            <a:avLst/>
          </a:prstGeom>
        </p:spPr>
      </p:pic>
      <p:pic>
        <p:nvPicPr>
          <p:cNvPr id="9" name="Picture 8" descr="A group of colorful leaves&#10;&#10;AI-generated content may be incorrect.">
            <a:extLst>
              <a:ext uri="{FF2B5EF4-FFF2-40B4-BE49-F238E27FC236}">
                <a16:creationId xmlns:a16="http://schemas.microsoft.com/office/drawing/2014/main" id="{131975AC-BD35-E4C0-16FD-0781B2D3B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854" t="43956" r="78802" b="33622"/>
          <a:stretch>
            <a:fillRect/>
          </a:stretch>
        </p:blipFill>
        <p:spPr>
          <a:xfrm>
            <a:off x="3552266" y="5353488"/>
            <a:ext cx="933339" cy="567627"/>
          </a:xfrm>
          <a:prstGeom prst="rect">
            <a:avLst/>
          </a:prstGeom>
        </p:spPr>
      </p:pic>
      <p:pic>
        <p:nvPicPr>
          <p:cNvPr id="10" name="Picture 9" descr="A group of colorful leaves&#10;&#10;AI-generated content may be incorrect.">
            <a:extLst>
              <a:ext uri="{FF2B5EF4-FFF2-40B4-BE49-F238E27FC236}">
                <a16:creationId xmlns:a16="http://schemas.microsoft.com/office/drawing/2014/main" id="{B727CDA3-DCE9-012D-CBD9-3A08DCB364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132" t="73676" r="85174" b="8602"/>
          <a:stretch>
            <a:fillRect/>
          </a:stretch>
        </p:blipFill>
        <p:spPr>
          <a:xfrm>
            <a:off x="14072754" y="1506876"/>
            <a:ext cx="652832" cy="567627"/>
          </a:xfrm>
          <a:prstGeom prst="rect">
            <a:avLst/>
          </a:prstGeom>
        </p:spPr>
      </p:pic>
      <p:pic>
        <p:nvPicPr>
          <p:cNvPr id="11" name="Picture 10" descr="A group of colorful leaves&#10;&#10;AI-generated content may be incorrect.">
            <a:extLst>
              <a:ext uri="{FF2B5EF4-FFF2-40B4-BE49-F238E27FC236}">
                <a16:creationId xmlns:a16="http://schemas.microsoft.com/office/drawing/2014/main" id="{22D1F3B8-636A-5ED4-ECDB-A89A0C8F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2412" t="877" r="61866" b="70195"/>
          <a:stretch>
            <a:fillRect/>
          </a:stretch>
        </p:blipFill>
        <p:spPr>
          <a:xfrm>
            <a:off x="458121" y="2161963"/>
            <a:ext cx="758603" cy="732333"/>
          </a:xfrm>
          <a:prstGeom prst="rect">
            <a:avLst/>
          </a:prstGeom>
        </p:spPr>
      </p:pic>
      <p:pic>
        <p:nvPicPr>
          <p:cNvPr id="12" name="Picture 11" descr="A group of colorful leaves&#10;&#10;AI-generated content may be incorrect.">
            <a:extLst>
              <a:ext uri="{FF2B5EF4-FFF2-40B4-BE49-F238E27FC236}">
                <a16:creationId xmlns:a16="http://schemas.microsoft.com/office/drawing/2014/main" id="{14B7C84E-8C81-56E5-252F-CDE877C8E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12" t="1787" r="81766" b="69285"/>
          <a:stretch>
            <a:fillRect/>
          </a:stretch>
        </p:blipFill>
        <p:spPr>
          <a:xfrm>
            <a:off x="14072754" y="4639413"/>
            <a:ext cx="758603" cy="7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961960FC-7543-7E0F-960D-F66A1AA53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201" y="361231"/>
            <a:ext cx="4333453" cy="1164615"/>
          </a:xfrm>
          <a:prstGeom prst="rect">
            <a:avLst/>
          </a:prstGeom>
        </p:spPr>
      </p:pic>
      <p:pic>
        <p:nvPicPr>
          <p:cNvPr id="13" name="Picture 12" descr="A group of colorful leaves&#10;&#10;AI-generated content may be incorrect.">
            <a:extLst>
              <a:ext uri="{FF2B5EF4-FFF2-40B4-BE49-F238E27FC236}">
                <a16:creationId xmlns:a16="http://schemas.microsoft.com/office/drawing/2014/main" id="{FE56D7F5-40B7-9D03-4062-49905143D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132" t="73676" r="85174" b="8602"/>
          <a:stretch>
            <a:fillRect/>
          </a:stretch>
        </p:blipFill>
        <p:spPr>
          <a:xfrm>
            <a:off x="14072754" y="1506876"/>
            <a:ext cx="652832" cy="567627"/>
          </a:xfrm>
          <a:prstGeom prst="rect">
            <a:avLst/>
          </a:prstGeom>
        </p:spPr>
      </p:pic>
      <p:pic>
        <p:nvPicPr>
          <p:cNvPr id="14" name="Picture 13" descr="A group of colorful leaves&#10;&#10;AI-generated content may be incorrect.">
            <a:extLst>
              <a:ext uri="{FF2B5EF4-FFF2-40B4-BE49-F238E27FC236}">
                <a16:creationId xmlns:a16="http://schemas.microsoft.com/office/drawing/2014/main" id="{577F5918-C20D-5077-FCDE-7AEE41DAE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2412" t="877" r="61866" b="70195"/>
          <a:stretch>
            <a:fillRect/>
          </a:stretch>
        </p:blipFill>
        <p:spPr>
          <a:xfrm>
            <a:off x="458121" y="2161963"/>
            <a:ext cx="758603" cy="732333"/>
          </a:xfrm>
          <a:prstGeom prst="rect">
            <a:avLst/>
          </a:prstGeom>
        </p:spPr>
      </p:pic>
      <p:pic>
        <p:nvPicPr>
          <p:cNvPr id="15" name="Picture 14" descr="A group of colorful leaves&#10;&#10;AI-generated content may be incorrect.">
            <a:extLst>
              <a:ext uri="{FF2B5EF4-FFF2-40B4-BE49-F238E27FC236}">
                <a16:creationId xmlns:a16="http://schemas.microsoft.com/office/drawing/2014/main" id="{03824316-375E-66B1-F686-F022529BE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512" t="1787" r="81766" b="69285"/>
          <a:stretch>
            <a:fillRect/>
          </a:stretch>
        </p:blipFill>
        <p:spPr>
          <a:xfrm>
            <a:off x="14072754" y="4639413"/>
            <a:ext cx="758603" cy="732333"/>
          </a:xfrm>
          <a:prstGeom prst="rect">
            <a:avLst/>
          </a:prstGeom>
        </p:spPr>
      </p:pic>
      <p:pic>
        <p:nvPicPr>
          <p:cNvPr id="16" name="Picture 15" descr="A group of colorful leaves&#10;&#10;AI-generated content may be incorrect.">
            <a:extLst>
              <a:ext uri="{FF2B5EF4-FFF2-40B4-BE49-F238E27FC236}">
                <a16:creationId xmlns:a16="http://schemas.microsoft.com/office/drawing/2014/main" id="{A79599E2-4872-82A4-FE5D-0B390583B1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3616" t="38215" r="59452" b="32857"/>
          <a:stretch>
            <a:fillRect/>
          </a:stretch>
        </p:blipFill>
        <p:spPr>
          <a:xfrm>
            <a:off x="833762" y="5140165"/>
            <a:ext cx="816957" cy="7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3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BD59912A-DD17-0FFC-F6EA-D48D354C27B5}"/>
              </a:ext>
            </a:extLst>
          </p:cNvPr>
          <p:cNvSpPr/>
          <p:nvPr userDrawn="1"/>
        </p:nvSpPr>
        <p:spPr>
          <a:xfrm>
            <a:off x="2026683" y="1937573"/>
            <a:ext cx="10950765" cy="2960705"/>
          </a:xfrm>
          <a:prstGeom prst="horizontalScroll">
            <a:avLst/>
          </a:prstGeom>
          <a:gradFill flip="none" rotWithShape="1">
            <a:gsLst>
              <a:gs pos="93000">
                <a:srgbClr val="471320"/>
              </a:gs>
              <a:gs pos="58000">
                <a:srgbClr val="821421"/>
              </a:gs>
              <a:gs pos="0">
                <a:srgbClr val="AF1422"/>
              </a:gs>
            </a:gsLst>
            <a:lin ang="4800000" scaled="0"/>
            <a:tileRect/>
          </a:gradFill>
          <a:ln w="28575">
            <a:solidFill>
              <a:srgbClr val="D3E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627927-6B36-AD1B-A358-BCAE22354136}"/>
              </a:ext>
            </a:extLst>
          </p:cNvPr>
          <p:cNvGrpSpPr/>
          <p:nvPr userDrawn="1"/>
        </p:nvGrpSpPr>
        <p:grpSpPr>
          <a:xfrm>
            <a:off x="2459271" y="2813533"/>
            <a:ext cx="1419121" cy="1419121"/>
            <a:chOff x="2594781" y="2924826"/>
            <a:chExt cx="1419121" cy="1419121"/>
          </a:xfrm>
        </p:grpSpPr>
        <p:pic>
          <p:nvPicPr>
            <p:cNvPr id="4" name="Graphic 3" descr="Ribbon with solid fill">
              <a:extLst>
                <a:ext uri="{FF2B5EF4-FFF2-40B4-BE49-F238E27FC236}">
                  <a16:creationId xmlns:a16="http://schemas.microsoft.com/office/drawing/2014/main" id="{0815E83E-37D9-BD62-CC7C-52F853FA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94781" y="2924826"/>
              <a:ext cx="1419121" cy="141912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86076A-E993-6115-5856-96060974E0F3}"/>
                </a:ext>
              </a:extLst>
            </p:cNvPr>
            <p:cNvSpPr txBox="1"/>
            <p:nvPr/>
          </p:nvSpPr>
          <p:spPr>
            <a:xfrm>
              <a:off x="3100269" y="3063983"/>
              <a:ext cx="40814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E5380-146A-44BA-339A-191A8C11593C}"/>
              </a:ext>
            </a:extLst>
          </p:cNvPr>
          <p:cNvGrpSpPr/>
          <p:nvPr userDrawn="1"/>
        </p:nvGrpSpPr>
        <p:grpSpPr>
          <a:xfrm>
            <a:off x="11433366" y="2813533"/>
            <a:ext cx="1419121" cy="1419121"/>
            <a:chOff x="2594781" y="2924826"/>
            <a:chExt cx="1419121" cy="1419121"/>
          </a:xfrm>
        </p:grpSpPr>
        <p:pic>
          <p:nvPicPr>
            <p:cNvPr id="8" name="Graphic 7" descr="Ribbon with solid fill">
              <a:extLst>
                <a:ext uri="{FF2B5EF4-FFF2-40B4-BE49-F238E27FC236}">
                  <a16:creationId xmlns:a16="http://schemas.microsoft.com/office/drawing/2014/main" id="{7C41936D-B1E1-FF85-1721-4EA939B4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94781" y="2924826"/>
              <a:ext cx="1419121" cy="14191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2A2B28-1433-D9A8-472D-D3D4BFAE3B96}"/>
                </a:ext>
              </a:extLst>
            </p:cNvPr>
            <p:cNvSpPr txBox="1"/>
            <p:nvPr/>
          </p:nvSpPr>
          <p:spPr>
            <a:xfrm>
              <a:off x="3100269" y="3063983"/>
              <a:ext cx="40814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cs typeface="Kigelia Arabic" panose="020B0604020202020204" pitchFamily="34" charset="-78"/>
                </a:rPr>
                <a:t>1</a:t>
              </a:r>
            </a:p>
          </p:txBody>
        </p:sp>
      </p:grpSp>
      <p:pic>
        <p:nvPicPr>
          <p:cNvPr id="10" name="Picture 9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E90C750B-C542-B64B-61AD-508A604711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01801" y="230653"/>
            <a:ext cx="4333453" cy="1164615"/>
          </a:xfrm>
          <a:prstGeom prst="rect">
            <a:avLst/>
          </a:prstGeom>
        </p:spPr>
      </p:pic>
      <p:pic>
        <p:nvPicPr>
          <p:cNvPr id="11" name="Picture 10" descr="A group of colorful leaves&#10;&#10;AI-generated content may be incorrect.">
            <a:extLst>
              <a:ext uri="{FF2B5EF4-FFF2-40B4-BE49-F238E27FC236}">
                <a16:creationId xmlns:a16="http://schemas.microsoft.com/office/drawing/2014/main" id="{CF4C6035-714A-6C4B-68BF-EF4AE81F82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132" t="73676" r="85174" b="8602"/>
          <a:stretch>
            <a:fillRect/>
          </a:stretch>
        </p:blipFill>
        <p:spPr>
          <a:xfrm>
            <a:off x="14072754" y="1506876"/>
            <a:ext cx="652832" cy="567627"/>
          </a:xfrm>
          <a:prstGeom prst="rect">
            <a:avLst/>
          </a:prstGeom>
        </p:spPr>
      </p:pic>
      <p:pic>
        <p:nvPicPr>
          <p:cNvPr id="12" name="Picture 11" descr="A group of colorful leaves&#10;&#10;AI-generated content may be incorrect.">
            <a:extLst>
              <a:ext uri="{FF2B5EF4-FFF2-40B4-BE49-F238E27FC236}">
                <a16:creationId xmlns:a16="http://schemas.microsoft.com/office/drawing/2014/main" id="{D34232EA-7B1F-8D99-78DF-113974D938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412" t="877" r="61866" b="70195"/>
          <a:stretch>
            <a:fillRect/>
          </a:stretch>
        </p:blipFill>
        <p:spPr>
          <a:xfrm>
            <a:off x="458121" y="2161963"/>
            <a:ext cx="758603" cy="732333"/>
          </a:xfrm>
          <a:prstGeom prst="rect">
            <a:avLst/>
          </a:prstGeom>
        </p:spPr>
      </p:pic>
      <p:pic>
        <p:nvPicPr>
          <p:cNvPr id="13" name="Picture 12" descr="A group of colorful leaves&#10;&#10;AI-generated content may be incorrect.">
            <a:extLst>
              <a:ext uri="{FF2B5EF4-FFF2-40B4-BE49-F238E27FC236}">
                <a16:creationId xmlns:a16="http://schemas.microsoft.com/office/drawing/2014/main" id="{3EA545ED-FA8E-FFC4-A94E-FBC07D5D3B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512" t="1787" r="81766" b="69285"/>
          <a:stretch>
            <a:fillRect/>
          </a:stretch>
        </p:blipFill>
        <p:spPr>
          <a:xfrm>
            <a:off x="14072754" y="4639413"/>
            <a:ext cx="758603" cy="732333"/>
          </a:xfrm>
          <a:prstGeom prst="rect">
            <a:avLst/>
          </a:prstGeom>
        </p:spPr>
      </p:pic>
      <p:pic>
        <p:nvPicPr>
          <p:cNvPr id="14" name="Picture 13" descr="A group of colorful leaves&#10;&#10;AI-generated content may be incorrect.">
            <a:extLst>
              <a:ext uri="{FF2B5EF4-FFF2-40B4-BE49-F238E27FC236}">
                <a16:creationId xmlns:a16="http://schemas.microsoft.com/office/drawing/2014/main" id="{9ECDB659-19C0-4C3B-AE8C-8194FCFEEC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3616" t="38215" r="59452" b="32857"/>
          <a:stretch>
            <a:fillRect/>
          </a:stretch>
        </p:blipFill>
        <p:spPr>
          <a:xfrm>
            <a:off x="833762" y="5140165"/>
            <a:ext cx="816957" cy="7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1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961960FC-7543-7E0F-960D-F66A1AA53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801" y="230653"/>
            <a:ext cx="4333453" cy="1164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490EC-B20E-C297-0B45-2CB1513369EC}"/>
              </a:ext>
            </a:extLst>
          </p:cNvPr>
          <p:cNvSpPr txBox="1"/>
          <p:nvPr userDrawn="1"/>
        </p:nvSpPr>
        <p:spPr>
          <a:xfrm>
            <a:off x="7747152" y="1528850"/>
            <a:ext cx="5637176" cy="7694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4400" b="1" dirty="0" err="1">
                <a:solidFill>
                  <a:srgbClr val="AF1422"/>
                </a:solidFill>
                <a:cs typeface="Kigelia Arabic" panose="020B0604020202020204" pitchFamily="34" charset="-78"/>
              </a:rPr>
              <a:t>Walktober</a:t>
            </a:r>
            <a:r>
              <a:rPr lang="en-US" sz="4400" b="1" dirty="0">
                <a:solidFill>
                  <a:srgbClr val="AF1422"/>
                </a:solidFill>
                <a:cs typeface="Kigelia Arabic" panose="020B0604020202020204" pitchFamily="34" charset="-78"/>
              </a:rPr>
              <a:t> step target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566A-173E-58E7-72DC-0C47E97D0B9D}"/>
              </a:ext>
            </a:extLst>
          </p:cNvPr>
          <p:cNvSpPr txBox="1"/>
          <p:nvPr userDrawn="1"/>
        </p:nvSpPr>
        <p:spPr>
          <a:xfrm>
            <a:off x="8742857" y="2220817"/>
            <a:ext cx="5637176" cy="7694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4400" b="1" dirty="0">
                <a:solidFill>
                  <a:srgbClr val="AF1422"/>
                </a:solidFill>
                <a:cs typeface="Kigelia Arabic" panose="020B0604020202020204" pitchFamily="34" charset="-78"/>
              </a:rPr>
              <a:t>average steps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31A52-86DF-9788-9268-D2B2FF2BD36B}"/>
              </a:ext>
            </a:extLst>
          </p:cNvPr>
          <p:cNvSpPr txBox="1"/>
          <p:nvPr userDrawn="1"/>
        </p:nvSpPr>
        <p:spPr>
          <a:xfrm>
            <a:off x="573093" y="2211182"/>
            <a:ext cx="5637176" cy="7694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en-US" sz="4400" b="1" dirty="0">
                <a:solidFill>
                  <a:srgbClr val="AF1422"/>
                </a:solidFill>
                <a:cs typeface="Kigelia Arabic" panose="020B0604020202020204" pitchFamily="34" charset="-78"/>
              </a:rPr>
              <a:t>is a total of</a:t>
            </a:r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23E32-037F-1F66-A6EC-696C766CCC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3436" t="10145" r="33143" b="69793"/>
          <a:stretch>
            <a:fillRect/>
          </a:stretch>
        </p:blipFill>
        <p:spPr>
          <a:xfrm>
            <a:off x="2206716" y="3354141"/>
            <a:ext cx="3486684" cy="2734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C42FAC-80CE-C57C-4E48-6FAF4AA29D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68173" t="8766" r="18406" b="71172"/>
          <a:stretch>
            <a:fillRect/>
          </a:stretch>
        </p:blipFill>
        <p:spPr>
          <a:xfrm>
            <a:off x="5948349" y="3277229"/>
            <a:ext cx="3486684" cy="2734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369B44-74AD-CBBA-E18A-8A67DE280E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82293" t="8284" r="2622" b="70154"/>
          <a:stretch>
            <a:fillRect/>
          </a:stretch>
        </p:blipFill>
        <p:spPr>
          <a:xfrm>
            <a:off x="9689982" y="3221322"/>
            <a:ext cx="4000381" cy="3000292"/>
          </a:xfrm>
          <a:prstGeom prst="rect">
            <a:avLst/>
          </a:prstGeom>
        </p:spPr>
      </p:pic>
      <p:pic>
        <p:nvPicPr>
          <p:cNvPr id="12" name="Picture 11" descr="A group of colorful leaves&#10;&#10;AI-generated content may be incorrect.">
            <a:extLst>
              <a:ext uri="{FF2B5EF4-FFF2-40B4-BE49-F238E27FC236}">
                <a16:creationId xmlns:a16="http://schemas.microsoft.com/office/drawing/2014/main" id="{8A21241D-69DC-6103-8E4A-49067A791B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512" t="1787" r="81766" b="69285"/>
          <a:stretch>
            <a:fillRect/>
          </a:stretch>
        </p:blipFill>
        <p:spPr>
          <a:xfrm>
            <a:off x="14072754" y="4639413"/>
            <a:ext cx="758603" cy="732333"/>
          </a:xfrm>
          <a:prstGeom prst="rect">
            <a:avLst/>
          </a:prstGeom>
        </p:spPr>
      </p:pic>
      <p:pic>
        <p:nvPicPr>
          <p:cNvPr id="13" name="Picture 12" descr="A group of colorful leaves&#10;&#10;AI-generated content may be incorrect.">
            <a:extLst>
              <a:ext uri="{FF2B5EF4-FFF2-40B4-BE49-F238E27FC236}">
                <a16:creationId xmlns:a16="http://schemas.microsoft.com/office/drawing/2014/main" id="{EC2AADC1-2DA0-DBB0-39A1-36E9A419E2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2412" t="877" r="61866" b="70195"/>
          <a:stretch>
            <a:fillRect/>
          </a:stretch>
        </p:blipFill>
        <p:spPr>
          <a:xfrm>
            <a:off x="458121" y="2161963"/>
            <a:ext cx="758603" cy="732333"/>
          </a:xfrm>
          <a:prstGeom prst="rect">
            <a:avLst/>
          </a:prstGeom>
        </p:spPr>
      </p:pic>
      <p:pic>
        <p:nvPicPr>
          <p:cNvPr id="14" name="Picture 13" descr="A group of colorful leaves&#10;&#10;AI-generated content may be incorrect.">
            <a:extLst>
              <a:ext uri="{FF2B5EF4-FFF2-40B4-BE49-F238E27FC236}">
                <a16:creationId xmlns:a16="http://schemas.microsoft.com/office/drawing/2014/main" id="{5A048EFA-9821-247B-6803-C592587993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54" t="43956" r="78802" b="33622"/>
          <a:stretch>
            <a:fillRect/>
          </a:stretch>
        </p:blipFill>
        <p:spPr>
          <a:xfrm>
            <a:off x="1942922" y="564473"/>
            <a:ext cx="933339" cy="567627"/>
          </a:xfrm>
          <a:prstGeom prst="rect">
            <a:avLst/>
          </a:prstGeom>
        </p:spPr>
      </p:pic>
      <p:pic>
        <p:nvPicPr>
          <p:cNvPr id="15" name="Picture 14" descr="A group of colorful leaves&#10;&#10;AI-generated content may be incorrect.">
            <a:extLst>
              <a:ext uri="{FF2B5EF4-FFF2-40B4-BE49-F238E27FC236}">
                <a16:creationId xmlns:a16="http://schemas.microsoft.com/office/drawing/2014/main" id="{3CDB8982-05C5-A3D3-5141-56B8CFF9B1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4132" t="73676" r="85174" b="8602"/>
          <a:stretch>
            <a:fillRect/>
          </a:stretch>
        </p:blipFill>
        <p:spPr>
          <a:xfrm>
            <a:off x="14072754" y="1506876"/>
            <a:ext cx="652832" cy="5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6064"/>
            <a:ext cx="13143131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30318"/>
            <a:ext cx="13143131" cy="5077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417214"/>
            <a:ext cx="342864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97BA-05C3-744D-BEA9-78A0FDAE335D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417214"/>
            <a:ext cx="5142964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417214"/>
            <a:ext cx="342864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07B4-986A-4D4B-9A0B-7725A0C5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6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709" r:id="rId3"/>
    <p:sldLayoutId id="2147483710" r:id="rId4"/>
    <p:sldLayoutId id="2147483711" r:id="rId5"/>
  </p:sldLayoutIdLst>
  <p:txStyles>
    <p:titleStyle>
      <a:lvl1pPr algn="l" defTabSz="1067013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A6152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6753" indent="-266753" algn="l" defTabSz="1067013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800260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333767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3pPr>
      <a:lvl4pPr marL="1867273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780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4287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793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1300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807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507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013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027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533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1040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47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8053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FBD4CD-61E8-2F7D-F299-0B83ED4DF87E}"/>
              </a:ext>
            </a:extLst>
          </p:cNvPr>
          <p:cNvSpPr txBox="1">
            <a:spLocks/>
          </p:cNvSpPr>
          <p:nvPr/>
        </p:nvSpPr>
        <p:spPr>
          <a:xfrm>
            <a:off x="1047641" y="1949464"/>
            <a:ext cx="13307369" cy="5627060"/>
          </a:xfrm>
          <a:prstGeom prst="rect">
            <a:avLst/>
          </a:prstGeom>
        </p:spPr>
        <p:txBody>
          <a:bodyPr>
            <a:normAutofit/>
          </a:bodyPr>
          <a:lstStyle>
            <a:lvl1pPr marL="266753" indent="-266753" algn="l" defTabSz="1067013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260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767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7273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780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4287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793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1300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807" indent="-266753" algn="l" defTabSz="1067013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A61521"/>
              </a:buClr>
              <a:buSzPct val="125000"/>
            </a:pPr>
            <a:r>
              <a:rPr lang="en-IE" sz="2800" dirty="0">
                <a:solidFill>
                  <a:srgbClr val="661320"/>
                </a:solidFill>
              </a:rPr>
              <a:t>Choose the relevant graphic you wish to use.</a:t>
            </a:r>
          </a:p>
          <a:p>
            <a:pPr>
              <a:spcAft>
                <a:spcPts val="1800"/>
              </a:spcAft>
              <a:buClr>
                <a:srgbClr val="A61521"/>
              </a:buClr>
              <a:buSzPct val="125000"/>
            </a:pPr>
            <a:r>
              <a:rPr lang="en-IE" sz="2800" dirty="0">
                <a:solidFill>
                  <a:srgbClr val="661320"/>
                </a:solidFill>
              </a:rPr>
              <a:t>Select the ‘generic text’ which appears on the graphic.</a:t>
            </a:r>
            <a:br>
              <a:rPr lang="en-IE" sz="2800" dirty="0">
                <a:solidFill>
                  <a:srgbClr val="661320"/>
                </a:solidFill>
              </a:rPr>
            </a:br>
            <a:r>
              <a:rPr lang="en-IE" sz="2400" i="1" dirty="0">
                <a:solidFill>
                  <a:srgbClr val="661320"/>
                </a:solidFill>
              </a:rPr>
              <a:t>Note: All editable text is identified by the [ ] brackets. For example. [Organisation]</a:t>
            </a:r>
          </a:p>
          <a:p>
            <a:pPr>
              <a:spcAft>
                <a:spcPts val="1800"/>
              </a:spcAft>
              <a:buClr>
                <a:srgbClr val="A61521"/>
              </a:buClr>
              <a:buSzPct val="125000"/>
            </a:pPr>
            <a:r>
              <a:rPr lang="en-IE" sz="2800" dirty="0">
                <a:solidFill>
                  <a:srgbClr val="661320"/>
                </a:solidFill>
              </a:rPr>
              <a:t>Replace it with your preferred text relevant to the graphic.</a:t>
            </a:r>
          </a:p>
          <a:p>
            <a:pPr>
              <a:spcAft>
                <a:spcPts val="1800"/>
              </a:spcAft>
              <a:buClr>
                <a:srgbClr val="A61521"/>
              </a:buClr>
              <a:buSzPct val="125000"/>
            </a:pPr>
            <a:r>
              <a:rPr lang="en-IE" sz="2800" dirty="0">
                <a:solidFill>
                  <a:srgbClr val="661320"/>
                </a:solidFill>
              </a:rPr>
              <a:t>When you have finished, save it in correct format for use in emails, intranet, social media, etc.</a:t>
            </a:r>
          </a:p>
          <a:p>
            <a:pPr marL="1047857" lvl="1" indent="-514350">
              <a:buClr>
                <a:srgbClr val="A61521"/>
              </a:buClr>
              <a:buFont typeface="+mj-lt"/>
              <a:buAutoNum type="alphaLcParenR"/>
            </a:pPr>
            <a:r>
              <a:rPr lang="en-IE" sz="2800" dirty="0">
                <a:solidFill>
                  <a:srgbClr val="661320"/>
                </a:solidFill>
              </a:rPr>
              <a:t>Go to ‘File’ </a:t>
            </a:r>
            <a:r>
              <a:rPr lang="en-IE" sz="2800" dirty="0">
                <a:solidFill>
                  <a:srgbClr val="661320"/>
                </a:solidFill>
                <a:sym typeface="Wingdings" panose="05000000000000000000" pitchFamily="2" charset="2"/>
              </a:rPr>
              <a:t>and then ‘Save As’.</a:t>
            </a:r>
          </a:p>
          <a:p>
            <a:pPr marL="1047857" lvl="1" indent="-514350">
              <a:buClr>
                <a:srgbClr val="A61521"/>
              </a:buClr>
              <a:buFont typeface="+mj-lt"/>
              <a:buAutoNum type="alphaLcParenR"/>
            </a:pPr>
            <a:r>
              <a:rPr lang="en-IE" sz="2800" dirty="0">
                <a:solidFill>
                  <a:srgbClr val="661320"/>
                </a:solidFill>
                <a:sym typeface="Wingdings" panose="05000000000000000000" pitchFamily="2" charset="2"/>
              </a:rPr>
              <a:t>Save as either PNG, JPEG, PDF or any other relevant format.</a:t>
            </a:r>
          </a:p>
          <a:p>
            <a:pPr marL="1047857" lvl="1" indent="-514350">
              <a:buClr>
                <a:srgbClr val="A61521"/>
              </a:buClr>
              <a:buFont typeface="+mj-lt"/>
              <a:buAutoNum type="alphaLcParenR"/>
            </a:pPr>
            <a:r>
              <a:rPr lang="en-IE" dirty="0">
                <a:solidFill>
                  <a:srgbClr val="661320"/>
                </a:solidFill>
                <a:sym typeface="Wingdings" panose="05000000000000000000" pitchFamily="2" charset="2"/>
              </a:rPr>
              <a:t>You will be asked which slides you want to export – select the necessary slide.</a:t>
            </a:r>
            <a:endParaRPr lang="en-IE" dirty="0">
              <a:solidFill>
                <a:srgbClr val="66132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0FC11A-6637-5C99-5B59-36660381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Instructions on using the editable graphics</a:t>
            </a:r>
          </a:p>
        </p:txBody>
      </p:sp>
    </p:spTree>
    <p:extLst>
      <p:ext uri="{BB962C8B-B14F-4D97-AF65-F5344CB8AC3E}">
        <p14:creationId xmlns:p14="http://schemas.microsoft.com/office/powerpoint/2010/main" val="16409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8606-80FC-48C4-8C71-DC0BCD089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22" y="-1280160"/>
            <a:ext cx="13841166" cy="1280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Walktober Editable Generic Graphic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130A8E-4A52-4E2F-8735-EBE00DD0012E}"/>
              </a:ext>
            </a:extLst>
          </p:cNvPr>
          <p:cNvSpPr txBox="1"/>
          <p:nvPr/>
        </p:nvSpPr>
        <p:spPr>
          <a:xfrm>
            <a:off x="965391" y="1908972"/>
            <a:ext cx="13307627" cy="308915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rgbClr val="A61521"/>
                </a:solidFill>
                <a:cs typeface="Kigelia Arabic" panose="020B0604020202020204" pitchFamily="34" charset="-78"/>
              </a:rPr>
              <a:t>[Insert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31166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B7223D6-EBB7-F5F9-B6E7-8D1760DF230C}"/>
              </a:ext>
            </a:extLst>
          </p:cNvPr>
          <p:cNvSpPr txBox="1">
            <a:spLocks/>
          </p:cNvSpPr>
          <p:nvPr/>
        </p:nvSpPr>
        <p:spPr>
          <a:xfrm>
            <a:off x="833762" y="-1198485"/>
            <a:ext cx="13138303" cy="1136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067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A6152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Walktober</a:t>
            </a:r>
            <a:r>
              <a:rPr lang="en-GB" dirty="0"/>
              <a:t> Editable Leaderboard Graphic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DF433-BFF3-C799-9E1B-50A3701CF014}"/>
              </a:ext>
            </a:extLst>
          </p:cNvPr>
          <p:cNvSpPr txBox="1"/>
          <p:nvPr/>
        </p:nvSpPr>
        <p:spPr>
          <a:xfrm>
            <a:off x="6716887" y="454781"/>
            <a:ext cx="8132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661320"/>
                </a:solidFill>
                <a:cs typeface="Kigelia Arabic" panose="020B0604020202020204" pitchFamily="34" charset="-78"/>
              </a:rPr>
              <a:t>[Organisation] Leaderboard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692D8-6391-AE6C-0A4B-4EFD6069BD2C}"/>
              </a:ext>
            </a:extLst>
          </p:cNvPr>
          <p:cNvSpPr txBox="1"/>
          <p:nvPr/>
        </p:nvSpPr>
        <p:spPr>
          <a:xfrm>
            <a:off x="3866443" y="1511592"/>
            <a:ext cx="570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61521"/>
                </a:solidFill>
                <a:cs typeface="Kigelia Arabic" panose="020B0604020202020204" pitchFamily="34" charset="-78"/>
              </a:rPr>
              <a:t>Team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E2F59-D754-DE8A-92AC-97237F465CE2}"/>
              </a:ext>
            </a:extLst>
          </p:cNvPr>
          <p:cNvSpPr txBox="1"/>
          <p:nvPr/>
        </p:nvSpPr>
        <p:spPr>
          <a:xfrm>
            <a:off x="9821334" y="1511592"/>
            <a:ext cx="242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61521"/>
                </a:solidFill>
                <a:cs typeface="Kigelia Arabic" panose="020B0604020202020204" pitchFamily="34" charset="-78"/>
              </a:rPr>
              <a:t>Av. Team Steps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C6C7C6-5326-AC4D-7F86-C3238532E874}"/>
              </a:ext>
            </a:extLst>
          </p:cNvPr>
          <p:cNvGrpSpPr/>
          <p:nvPr/>
        </p:nvGrpSpPr>
        <p:grpSpPr>
          <a:xfrm>
            <a:off x="2579963" y="2028742"/>
            <a:ext cx="9645903" cy="3402762"/>
            <a:chOff x="2579963" y="2028742"/>
            <a:chExt cx="9645903" cy="340276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B13A91A-262F-F744-57AF-C4D8FB88955E}"/>
                </a:ext>
              </a:extLst>
            </p:cNvPr>
            <p:cNvSpPr/>
            <p:nvPr/>
          </p:nvSpPr>
          <p:spPr>
            <a:xfrm>
              <a:off x="9821333" y="2028742"/>
              <a:ext cx="2404533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06B39A5-2562-2983-55D8-433C9D20A7E5}"/>
                </a:ext>
              </a:extLst>
            </p:cNvPr>
            <p:cNvSpPr/>
            <p:nvPr/>
          </p:nvSpPr>
          <p:spPr>
            <a:xfrm>
              <a:off x="9821333" y="2731155"/>
              <a:ext cx="2404533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823D129-B39B-CC29-6BEA-26E9243BE39D}"/>
                </a:ext>
              </a:extLst>
            </p:cNvPr>
            <p:cNvSpPr/>
            <p:nvPr/>
          </p:nvSpPr>
          <p:spPr>
            <a:xfrm>
              <a:off x="9821333" y="3438314"/>
              <a:ext cx="2404533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5E15AD5-962A-1757-47B9-AEF26A5DBDE7}"/>
                </a:ext>
              </a:extLst>
            </p:cNvPr>
            <p:cNvSpPr/>
            <p:nvPr/>
          </p:nvSpPr>
          <p:spPr>
            <a:xfrm>
              <a:off x="9821333" y="4145399"/>
              <a:ext cx="2404533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51F42AC-FE58-AB87-CA65-E689FF9C537A}"/>
                </a:ext>
              </a:extLst>
            </p:cNvPr>
            <p:cNvSpPr/>
            <p:nvPr/>
          </p:nvSpPr>
          <p:spPr>
            <a:xfrm>
              <a:off x="9821333" y="4857381"/>
              <a:ext cx="2404533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8518C28-0F9D-595D-D5F4-A2AF9F8F6D46}"/>
                </a:ext>
              </a:extLst>
            </p:cNvPr>
            <p:cNvSpPr/>
            <p:nvPr/>
          </p:nvSpPr>
          <p:spPr>
            <a:xfrm>
              <a:off x="3866444" y="2028742"/>
              <a:ext cx="5700889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4B42FAC-FD23-E259-9D0E-B0D5AB0D02D9}"/>
                </a:ext>
              </a:extLst>
            </p:cNvPr>
            <p:cNvSpPr/>
            <p:nvPr/>
          </p:nvSpPr>
          <p:spPr>
            <a:xfrm>
              <a:off x="3866444" y="2727757"/>
              <a:ext cx="5700889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ABC3FD-C34B-F66B-9BE0-1A66FB64514E}"/>
                </a:ext>
              </a:extLst>
            </p:cNvPr>
            <p:cNvSpPr/>
            <p:nvPr/>
          </p:nvSpPr>
          <p:spPr>
            <a:xfrm>
              <a:off x="3866444" y="3438314"/>
              <a:ext cx="5700889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A770F84-F296-D9CD-4B28-443FD62204CC}"/>
                </a:ext>
              </a:extLst>
            </p:cNvPr>
            <p:cNvSpPr/>
            <p:nvPr/>
          </p:nvSpPr>
          <p:spPr>
            <a:xfrm>
              <a:off x="3866444" y="4145399"/>
              <a:ext cx="5700889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142AB58-4B2D-7EF8-4835-F903AA6EC468}"/>
                </a:ext>
              </a:extLst>
            </p:cNvPr>
            <p:cNvSpPr/>
            <p:nvPr/>
          </p:nvSpPr>
          <p:spPr>
            <a:xfrm>
              <a:off x="3866444" y="4852635"/>
              <a:ext cx="5700889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448A25-B5F9-BAEF-918A-EBFF3DB8FEA6}"/>
                </a:ext>
              </a:extLst>
            </p:cNvPr>
            <p:cNvSpPr/>
            <p:nvPr/>
          </p:nvSpPr>
          <p:spPr>
            <a:xfrm>
              <a:off x="2579963" y="2028742"/>
              <a:ext cx="1161288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C4E370A-F62D-A946-E1AC-6B0097D78138}"/>
                </a:ext>
              </a:extLst>
            </p:cNvPr>
            <p:cNvSpPr/>
            <p:nvPr/>
          </p:nvSpPr>
          <p:spPr>
            <a:xfrm>
              <a:off x="2579963" y="2731155"/>
              <a:ext cx="1161288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D7399F6-6E28-0E07-37CF-F134937FBB42}"/>
                </a:ext>
              </a:extLst>
            </p:cNvPr>
            <p:cNvSpPr/>
            <p:nvPr/>
          </p:nvSpPr>
          <p:spPr>
            <a:xfrm>
              <a:off x="2579963" y="3438314"/>
              <a:ext cx="1161288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7A2228E-EFA4-853D-25C8-5D450E61CFEC}"/>
                </a:ext>
              </a:extLst>
            </p:cNvPr>
            <p:cNvSpPr/>
            <p:nvPr/>
          </p:nvSpPr>
          <p:spPr>
            <a:xfrm>
              <a:off x="2579963" y="4145474"/>
              <a:ext cx="1161288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1813440-9C10-E84E-B415-2EA3EED19C92}"/>
                </a:ext>
              </a:extLst>
            </p:cNvPr>
            <p:cNvSpPr/>
            <p:nvPr/>
          </p:nvSpPr>
          <p:spPr>
            <a:xfrm>
              <a:off x="2579963" y="4857381"/>
              <a:ext cx="1161288" cy="574123"/>
            </a:xfrm>
            <a:prstGeom prst="roundRect">
              <a:avLst>
                <a:gd name="adj" fmla="val 41434"/>
              </a:avLst>
            </a:prstGeom>
            <a:gradFill flip="none" rotWithShape="1">
              <a:gsLst>
                <a:gs pos="0">
                  <a:srgbClr val="661320"/>
                </a:gs>
                <a:gs pos="100000">
                  <a:srgbClr val="A61521"/>
                </a:gs>
              </a:gsLst>
              <a:lin ang="16200000" scaled="1"/>
              <a:tileRect/>
            </a:gradFill>
            <a:ln w="28575">
              <a:solidFill>
                <a:srgbClr val="661320"/>
              </a:solidFill>
            </a:ln>
            <a:effectLst>
              <a:outerShdw blurRad="38100" dist="59532" dir="2700000" sx="101000" sy="101000" algn="tl" rotWithShape="0">
                <a:srgbClr val="471320">
                  <a:alpha val="94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5E1C5B7-DEA8-4795-96FA-0EEF26E16B0A}"/>
              </a:ext>
            </a:extLst>
          </p:cNvPr>
          <p:cNvSpPr txBox="1"/>
          <p:nvPr/>
        </p:nvSpPr>
        <p:spPr>
          <a:xfrm>
            <a:off x="2826956" y="2032093"/>
            <a:ext cx="677452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1st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A3F77-25CE-30BD-E340-E4ED6563759D}"/>
              </a:ext>
            </a:extLst>
          </p:cNvPr>
          <p:cNvSpPr txBox="1"/>
          <p:nvPr/>
        </p:nvSpPr>
        <p:spPr>
          <a:xfrm>
            <a:off x="2783354" y="2731108"/>
            <a:ext cx="829851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2nd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4AB87-0797-DC1F-EF85-DF51497EEB74}"/>
              </a:ext>
            </a:extLst>
          </p:cNvPr>
          <p:cNvSpPr txBox="1"/>
          <p:nvPr/>
        </p:nvSpPr>
        <p:spPr>
          <a:xfrm>
            <a:off x="2826955" y="3441666"/>
            <a:ext cx="742651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3rd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11CC3B-4D68-FA16-58E5-0E6B9A406A30}"/>
              </a:ext>
            </a:extLst>
          </p:cNvPr>
          <p:cNvSpPr txBox="1"/>
          <p:nvPr/>
        </p:nvSpPr>
        <p:spPr>
          <a:xfrm>
            <a:off x="2826956" y="4148750"/>
            <a:ext cx="829852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4th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ED4131-B453-5A84-9A65-A9FD835D6FFE}"/>
              </a:ext>
            </a:extLst>
          </p:cNvPr>
          <p:cNvSpPr txBox="1"/>
          <p:nvPr/>
        </p:nvSpPr>
        <p:spPr>
          <a:xfrm>
            <a:off x="2826956" y="4855987"/>
            <a:ext cx="829852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5th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8E44BA-5ECE-B10F-DD41-321EF93C34D2}"/>
              </a:ext>
            </a:extLst>
          </p:cNvPr>
          <p:cNvSpPr txBox="1"/>
          <p:nvPr/>
        </p:nvSpPr>
        <p:spPr>
          <a:xfrm>
            <a:off x="4206241" y="2032093"/>
            <a:ext cx="5175504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[Insert Team Name]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9A0E8A-051D-A81B-9452-6A2682D11A62}"/>
              </a:ext>
            </a:extLst>
          </p:cNvPr>
          <p:cNvSpPr txBox="1"/>
          <p:nvPr/>
        </p:nvSpPr>
        <p:spPr>
          <a:xfrm>
            <a:off x="4206241" y="2731108"/>
            <a:ext cx="5175504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[Insert Team Name]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C45925-C803-0630-E1E3-CA43F8C34470}"/>
              </a:ext>
            </a:extLst>
          </p:cNvPr>
          <p:cNvSpPr txBox="1"/>
          <p:nvPr/>
        </p:nvSpPr>
        <p:spPr>
          <a:xfrm>
            <a:off x="4206241" y="3441666"/>
            <a:ext cx="5175504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[Insert Team Name]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06E02C-65AD-468A-3E0D-E041A81C023F}"/>
              </a:ext>
            </a:extLst>
          </p:cNvPr>
          <p:cNvSpPr txBox="1"/>
          <p:nvPr/>
        </p:nvSpPr>
        <p:spPr>
          <a:xfrm>
            <a:off x="4254214" y="4148750"/>
            <a:ext cx="5175504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[Insert Team Name]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78FF96-EE5E-CF8D-A683-E253A875BD7B}"/>
              </a:ext>
            </a:extLst>
          </p:cNvPr>
          <p:cNvSpPr txBox="1"/>
          <p:nvPr/>
        </p:nvSpPr>
        <p:spPr>
          <a:xfrm>
            <a:off x="4254214" y="4855987"/>
            <a:ext cx="5175504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[Insert Team Name]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5DA51-0755-2BB0-7826-3CCA32CCC43A}"/>
              </a:ext>
            </a:extLst>
          </p:cNvPr>
          <p:cNvSpPr txBox="1"/>
          <p:nvPr/>
        </p:nvSpPr>
        <p:spPr>
          <a:xfrm>
            <a:off x="10018379" y="2032093"/>
            <a:ext cx="1715626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[123,456]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E7A283-22D8-4271-F7B7-765B4B8682F2}"/>
              </a:ext>
            </a:extLst>
          </p:cNvPr>
          <p:cNvSpPr txBox="1"/>
          <p:nvPr/>
        </p:nvSpPr>
        <p:spPr>
          <a:xfrm>
            <a:off x="10018379" y="2731108"/>
            <a:ext cx="1715626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[123,456]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8C48FC-7CF8-73CB-C641-529D3AC7E05A}"/>
              </a:ext>
            </a:extLst>
          </p:cNvPr>
          <p:cNvSpPr txBox="1"/>
          <p:nvPr/>
        </p:nvSpPr>
        <p:spPr>
          <a:xfrm>
            <a:off x="10018379" y="3441666"/>
            <a:ext cx="1715626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[123,456]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4D7F72-66DB-3699-4B02-9986DF1D8966}"/>
              </a:ext>
            </a:extLst>
          </p:cNvPr>
          <p:cNvSpPr txBox="1"/>
          <p:nvPr/>
        </p:nvSpPr>
        <p:spPr>
          <a:xfrm>
            <a:off x="10018379" y="4148750"/>
            <a:ext cx="1715626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[123,456]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A36177-9BE3-DA25-E5B5-5591FBB8C2F0}"/>
              </a:ext>
            </a:extLst>
          </p:cNvPr>
          <p:cNvSpPr txBox="1"/>
          <p:nvPr/>
        </p:nvSpPr>
        <p:spPr>
          <a:xfrm>
            <a:off x="10018379" y="4855987"/>
            <a:ext cx="1715626" cy="46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Kigelia Arabic" panose="020B0604020202020204" pitchFamily="34" charset="-78"/>
              </a:rPr>
              <a:t>[123,456]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E91CB9-DE90-0864-E329-D9FBCD05F39D}"/>
              </a:ext>
            </a:extLst>
          </p:cNvPr>
          <p:cNvSpPr txBox="1"/>
          <p:nvPr/>
        </p:nvSpPr>
        <p:spPr>
          <a:xfrm>
            <a:off x="2579963" y="5527836"/>
            <a:ext cx="964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1320"/>
                </a:solidFill>
                <a:cs typeface="Kigelia Arabic" panose="020B0604020202020204" pitchFamily="34" charset="-78"/>
              </a:rPr>
              <a:t>To view the full Leaderboard visit </a:t>
            </a:r>
            <a:r>
              <a:rPr lang="en-US" sz="2400" b="1" dirty="0" err="1">
                <a:solidFill>
                  <a:srgbClr val="661320"/>
                </a:solidFill>
                <a:cs typeface="Kigelia Arabic" panose="020B0604020202020204" pitchFamily="34" charset="-78"/>
              </a:rPr>
              <a:t>ActiveTravelLogger.ie</a:t>
            </a:r>
            <a:endParaRPr lang="en-US" sz="2400" b="1" dirty="0">
              <a:solidFill>
                <a:srgbClr val="661320"/>
              </a:solidFill>
              <a:cs typeface="Kigelia Arabic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53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109A9B-CFA0-52E1-E273-F4BBD90A8A32}"/>
              </a:ext>
            </a:extLst>
          </p:cNvPr>
          <p:cNvSpPr txBox="1"/>
          <p:nvPr/>
        </p:nvSpPr>
        <p:spPr>
          <a:xfrm>
            <a:off x="2620363" y="1540135"/>
            <a:ext cx="976340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400" dirty="0">
                <a:solidFill>
                  <a:srgbClr val="661320"/>
                </a:solidFill>
                <a:cs typeface="Kigelia Arabic" panose="020B0604020202020204" pitchFamily="34" charset="-78"/>
              </a:rPr>
              <a:t>[Congratulations to]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E8039-29AC-C479-1C39-95EB510E6C6F}"/>
              </a:ext>
            </a:extLst>
          </p:cNvPr>
          <p:cNvSpPr txBox="1"/>
          <p:nvPr/>
        </p:nvSpPr>
        <p:spPr>
          <a:xfrm>
            <a:off x="3701669" y="2309576"/>
            <a:ext cx="8009262" cy="21984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500" b="1" dirty="0">
                <a:solidFill>
                  <a:schemeClr val="bg1"/>
                </a:solidFill>
                <a:cs typeface="Kigelia Arabic" panose="020B0604020202020204" pitchFamily="34" charset="-78"/>
              </a:rPr>
              <a:t>[Insert your text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81A97-BC5F-4B48-A387-C266153A2E8C}"/>
              </a:ext>
            </a:extLst>
          </p:cNvPr>
          <p:cNvSpPr txBox="1"/>
          <p:nvPr/>
        </p:nvSpPr>
        <p:spPr>
          <a:xfrm>
            <a:off x="2737504" y="4672232"/>
            <a:ext cx="9763403" cy="1460004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500" b="1" dirty="0">
                <a:solidFill>
                  <a:srgbClr val="A61521"/>
                </a:solidFill>
                <a:cs typeface="Kigelia Arabic" panose="020B0604020202020204" pitchFamily="34" charset="-78"/>
              </a:rPr>
              <a:t>[Winner of XYZ Competition]</a:t>
            </a:r>
            <a:r>
              <a:rPr lang="en-US" sz="5500" b="1" dirty="0">
                <a:solidFill>
                  <a:srgbClr val="D3EEF8"/>
                </a:solidFill>
                <a:cs typeface="Kigelia Arabic" panose="020B0604020202020204" pitchFamily="34" charset="-78"/>
              </a:rPr>
              <a:t>]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AB134C5-55C1-D91E-7860-29659BD8F85A}"/>
              </a:ext>
            </a:extLst>
          </p:cNvPr>
          <p:cNvSpPr txBox="1">
            <a:spLocks/>
          </p:cNvSpPr>
          <p:nvPr/>
        </p:nvSpPr>
        <p:spPr>
          <a:xfrm>
            <a:off x="833762" y="-1198485"/>
            <a:ext cx="13138303" cy="1136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067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A6152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Walktober</a:t>
            </a:r>
            <a:r>
              <a:rPr lang="en-GB" dirty="0"/>
              <a:t> Editable Winner Graphic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170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3401-4DA1-81EF-A2DA-085596D823E3}"/>
              </a:ext>
            </a:extLst>
          </p:cNvPr>
          <p:cNvSpPr txBox="1">
            <a:spLocks/>
          </p:cNvSpPr>
          <p:nvPr/>
        </p:nvSpPr>
        <p:spPr>
          <a:xfrm>
            <a:off x="1" y="-1335024"/>
            <a:ext cx="15238412" cy="1335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067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A6152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Walktober</a:t>
            </a:r>
            <a:r>
              <a:rPr lang="en-GB" dirty="0"/>
              <a:t> Editable Weekly Stats Graphic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5C170-26E3-F200-F9D3-BEBDE11A2F4B}"/>
              </a:ext>
            </a:extLst>
          </p:cNvPr>
          <p:cNvSpPr txBox="1"/>
          <p:nvPr/>
        </p:nvSpPr>
        <p:spPr>
          <a:xfrm>
            <a:off x="1375874" y="1528850"/>
            <a:ext cx="6452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661320"/>
                </a:solidFill>
                <a:cs typeface="Kigelia Arabic" panose="020B0604020202020204" pitchFamily="34" charset="-78"/>
              </a:rPr>
              <a:t>[Insert Organisation’s]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112F7-3D6F-BF92-EED8-AFFCB978C8F8}"/>
              </a:ext>
            </a:extLst>
          </p:cNvPr>
          <p:cNvSpPr txBox="1"/>
          <p:nvPr/>
        </p:nvSpPr>
        <p:spPr>
          <a:xfrm>
            <a:off x="6183521" y="2209413"/>
            <a:ext cx="2640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661320"/>
                </a:solidFill>
                <a:cs typeface="Kigelia Arabic" panose="020B0604020202020204" pitchFamily="34" charset="-78"/>
              </a:rPr>
              <a:t>[999,999]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AEFAE-E6D9-C9B5-50D8-D95FF2E0EC89}"/>
              </a:ext>
            </a:extLst>
          </p:cNvPr>
          <p:cNvSpPr txBox="1"/>
          <p:nvPr/>
        </p:nvSpPr>
        <p:spPr>
          <a:xfrm>
            <a:off x="2547255" y="4252654"/>
            <a:ext cx="2640656" cy="7694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cs typeface="Kigelia Arabic" panose="020B0604020202020204" pitchFamily="34" charset="-78"/>
              </a:rPr>
              <a:t>[123,123]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E14C2-E195-409E-83DF-154B13818E5C}"/>
              </a:ext>
            </a:extLst>
          </p:cNvPr>
          <p:cNvSpPr txBox="1"/>
          <p:nvPr/>
        </p:nvSpPr>
        <p:spPr>
          <a:xfrm>
            <a:off x="6248200" y="4418826"/>
            <a:ext cx="2640656" cy="7694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cs typeface="Kigelia Arabic" panose="020B0604020202020204" pitchFamily="34" charset="-78"/>
              </a:rPr>
              <a:t>[123,123]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CD3E1-78F7-690F-31B8-3CB36ECC3531}"/>
              </a:ext>
            </a:extLst>
          </p:cNvPr>
          <p:cNvSpPr txBox="1"/>
          <p:nvPr/>
        </p:nvSpPr>
        <p:spPr>
          <a:xfrm>
            <a:off x="10485991" y="4252654"/>
            <a:ext cx="2205167" cy="7694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cs typeface="Kigelia Arabic" panose="020B0604020202020204" pitchFamily="34" charset="-78"/>
              </a:rPr>
              <a:t>[987,876]</a:t>
            </a:r>
          </a:p>
        </p:txBody>
      </p:sp>
    </p:spTree>
    <p:extLst>
      <p:ext uri="{BB962C8B-B14F-4D97-AF65-F5344CB8AC3E}">
        <p14:creationId xmlns:p14="http://schemas.microsoft.com/office/powerpoint/2010/main" val="410281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241</Words>
  <Application>Microsoft Macintosh PowerPoint</Application>
  <PresentationFormat>Custom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Kigelia Arabic</vt:lpstr>
      <vt:lpstr>Wingdings</vt:lpstr>
      <vt:lpstr>Office Theme</vt:lpstr>
      <vt:lpstr>Instructions on using the editable graphics</vt:lpstr>
      <vt:lpstr>Walktober Editable Generic Graphic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Sander Lillo</cp:lastModifiedBy>
  <cp:revision>31</cp:revision>
  <dcterms:created xsi:type="dcterms:W3CDTF">2021-02-01T11:00:54Z</dcterms:created>
  <dcterms:modified xsi:type="dcterms:W3CDTF">2025-09-02T08:56:15Z</dcterms:modified>
</cp:coreProperties>
</file>