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81C"/>
    <a:srgbClr val="3457A9"/>
    <a:srgbClr val="FFFFFF"/>
    <a:srgbClr val="336665"/>
    <a:srgbClr val="283D50"/>
    <a:srgbClr val="3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1"/>
    <p:restoredTop sz="94713"/>
  </p:normalViewPr>
  <p:slideViewPr>
    <p:cSldViewPr snapToGrid="0" showGuides="1">
      <p:cViewPr varScale="1">
        <p:scale>
          <a:sx n="117" d="100"/>
          <a:sy n="117" d="100"/>
        </p:scale>
        <p:origin x="4976" y="19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A366D-F8B8-1B71-EEEE-AD4A95E1D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3" r="443"/>
          <a:stretch/>
        </p:blipFill>
        <p:spPr>
          <a:xfrm>
            <a:off x="0" y="0"/>
            <a:ext cx="693805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0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11C9-E72C-E74E-B3FD-330F30E420B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E70D56-B164-6A5B-4FA8-549779751120}"/>
              </a:ext>
            </a:extLst>
          </p:cNvPr>
          <p:cNvSpPr/>
          <p:nvPr/>
        </p:nvSpPr>
        <p:spPr>
          <a:xfrm>
            <a:off x="217698" y="3772166"/>
            <a:ext cx="6442409" cy="1632348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21CC0-B46F-4053-685E-41477F444AA6}"/>
              </a:ext>
            </a:extLst>
          </p:cNvPr>
          <p:cNvSpPr txBox="1"/>
          <p:nvPr/>
        </p:nvSpPr>
        <p:spPr>
          <a:xfrm>
            <a:off x="1650532" y="3973353"/>
            <a:ext cx="538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rgbClr val="97281C"/>
                </a:solidFill>
              </a:rPr>
              <a:t>INSERT TEXT HERE</a:t>
            </a:r>
          </a:p>
          <a:p>
            <a:endParaRPr lang="en-IE" sz="3600" b="1" dirty="0">
              <a:solidFill>
                <a:srgbClr val="97281C"/>
              </a:solidFill>
            </a:endParaRPr>
          </a:p>
          <a:p>
            <a:endParaRPr lang="en-IE" sz="3600" b="1" dirty="0">
              <a:solidFill>
                <a:srgbClr val="97281C"/>
              </a:solidFill>
            </a:endParaRPr>
          </a:p>
          <a:p>
            <a:endParaRPr lang="en-IE" sz="3600" b="1" dirty="0">
              <a:solidFill>
                <a:srgbClr val="97281C"/>
              </a:solidFill>
            </a:endParaRPr>
          </a:p>
          <a:p>
            <a:endParaRPr lang="en-IE" sz="3600" b="1" dirty="0">
              <a:solidFill>
                <a:srgbClr val="9728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6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298</TotalTime>
  <Words>3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Eyecue</dc:creator>
  <cp:keywords/>
  <dc:description/>
  <cp:lastModifiedBy>Sander Lillo</cp:lastModifiedBy>
  <cp:revision>20</cp:revision>
  <dcterms:created xsi:type="dcterms:W3CDTF">2023-07-25T18:59:13Z</dcterms:created>
  <dcterms:modified xsi:type="dcterms:W3CDTF">2025-09-08T09:13:33Z</dcterms:modified>
  <cp:category/>
</cp:coreProperties>
</file>