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4217650"/>
  <p:notesSz cx="20104100" cy="14217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58" d="100"/>
          <a:sy n="58" d="100"/>
        </p:scale>
        <p:origin x="1784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23"/>
            <a:ext cx="20104100" cy="14215110"/>
          </a:xfrm>
          <a:custGeom>
            <a:avLst/>
            <a:gdLst/>
            <a:ahLst/>
            <a:cxnLst/>
            <a:rect l="l" t="t" r="r" b="b"/>
            <a:pathLst>
              <a:path w="20104100" h="14215110">
                <a:moveTo>
                  <a:pt x="20104087" y="0"/>
                </a:moveTo>
                <a:lnTo>
                  <a:pt x="0" y="0"/>
                </a:lnTo>
                <a:lnTo>
                  <a:pt x="0" y="14215025"/>
                </a:lnTo>
                <a:lnTo>
                  <a:pt x="20104087" y="14215025"/>
                </a:lnTo>
                <a:lnTo>
                  <a:pt x="20104087" y="0"/>
                </a:lnTo>
                <a:close/>
              </a:path>
            </a:pathLst>
          </a:custGeom>
          <a:solidFill>
            <a:srgbClr val="1A30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85157" y="12241032"/>
            <a:ext cx="256540" cy="332740"/>
          </a:xfrm>
          <a:custGeom>
            <a:avLst/>
            <a:gdLst/>
            <a:ahLst/>
            <a:cxnLst/>
            <a:rect l="l" t="t" r="r" b="b"/>
            <a:pathLst>
              <a:path w="256539" h="332740">
                <a:moveTo>
                  <a:pt x="126108" y="0"/>
                </a:moveTo>
                <a:lnTo>
                  <a:pt x="80559" y="6979"/>
                </a:lnTo>
                <a:lnTo>
                  <a:pt x="44750" y="26736"/>
                </a:lnTo>
                <a:lnTo>
                  <a:pt x="21326" y="57493"/>
                </a:lnTo>
                <a:lnTo>
                  <a:pt x="12930" y="97477"/>
                </a:lnTo>
                <a:lnTo>
                  <a:pt x="12930" y="98408"/>
                </a:lnTo>
                <a:lnTo>
                  <a:pt x="20517" y="138607"/>
                </a:lnTo>
                <a:lnTo>
                  <a:pt x="75884" y="183841"/>
                </a:lnTo>
                <a:lnTo>
                  <a:pt x="120115" y="197270"/>
                </a:lnTo>
                <a:lnTo>
                  <a:pt x="153101" y="207016"/>
                </a:lnTo>
                <a:lnTo>
                  <a:pt x="172960" y="216283"/>
                </a:lnTo>
                <a:lnTo>
                  <a:pt x="182682" y="226326"/>
                </a:lnTo>
                <a:lnTo>
                  <a:pt x="185258" y="238403"/>
                </a:lnTo>
                <a:lnTo>
                  <a:pt x="185258" y="239322"/>
                </a:lnTo>
                <a:lnTo>
                  <a:pt x="182061" y="252081"/>
                </a:lnTo>
                <a:lnTo>
                  <a:pt x="172844" y="261675"/>
                </a:lnTo>
                <a:lnTo>
                  <a:pt x="158169" y="267716"/>
                </a:lnTo>
                <a:lnTo>
                  <a:pt x="138597" y="269816"/>
                </a:lnTo>
                <a:lnTo>
                  <a:pt x="112012" y="267059"/>
                </a:lnTo>
                <a:lnTo>
                  <a:pt x="87371" y="259189"/>
                </a:lnTo>
                <a:lnTo>
                  <a:pt x="64201" y="246812"/>
                </a:lnTo>
                <a:lnTo>
                  <a:pt x="42028" y="230534"/>
                </a:lnTo>
                <a:lnTo>
                  <a:pt x="0" y="280909"/>
                </a:lnTo>
                <a:lnTo>
                  <a:pt x="30924" y="303605"/>
                </a:lnTo>
                <a:lnTo>
                  <a:pt x="64796" y="319765"/>
                </a:lnTo>
                <a:lnTo>
                  <a:pt x="100572" y="329431"/>
                </a:lnTo>
                <a:lnTo>
                  <a:pt x="137212" y="332644"/>
                </a:lnTo>
                <a:lnTo>
                  <a:pt x="185191" y="326012"/>
                </a:lnTo>
                <a:lnTo>
                  <a:pt x="222735" y="306605"/>
                </a:lnTo>
                <a:lnTo>
                  <a:pt x="247200" y="275155"/>
                </a:lnTo>
                <a:lnTo>
                  <a:pt x="255942" y="232397"/>
                </a:lnTo>
                <a:lnTo>
                  <a:pt x="255942" y="231466"/>
                </a:lnTo>
                <a:lnTo>
                  <a:pt x="229264" y="168229"/>
                </a:lnTo>
                <a:lnTo>
                  <a:pt x="153379" y="134454"/>
                </a:lnTo>
                <a:lnTo>
                  <a:pt x="118894" y="124750"/>
                </a:lnTo>
                <a:lnTo>
                  <a:pt x="97533" y="115789"/>
                </a:lnTo>
                <a:lnTo>
                  <a:pt x="86654" y="105534"/>
                </a:lnTo>
                <a:lnTo>
                  <a:pt x="83614" y="91948"/>
                </a:lnTo>
                <a:lnTo>
                  <a:pt x="83614" y="91005"/>
                </a:lnTo>
                <a:lnTo>
                  <a:pt x="86279" y="79980"/>
                </a:lnTo>
                <a:lnTo>
                  <a:pt x="94186" y="71034"/>
                </a:lnTo>
                <a:lnTo>
                  <a:pt x="107203" y="65032"/>
                </a:lnTo>
                <a:lnTo>
                  <a:pt x="125201" y="62839"/>
                </a:lnTo>
                <a:lnTo>
                  <a:pt x="145810" y="65026"/>
                </a:lnTo>
                <a:lnTo>
                  <a:pt x="166722" y="71327"/>
                </a:lnTo>
                <a:lnTo>
                  <a:pt x="187893" y="81350"/>
                </a:lnTo>
                <a:lnTo>
                  <a:pt x="209281" y="94706"/>
                </a:lnTo>
                <a:lnTo>
                  <a:pt x="246235" y="41120"/>
                </a:lnTo>
                <a:lnTo>
                  <a:pt x="220256" y="23588"/>
                </a:lnTo>
                <a:lnTo>
                  <a:pt x="191545" y="10687"/>
                </a:lnTo>
                <a:lnTo>
                  <a:pt x="160147" y="2722"/>
                </a:lnTo>
                <a:lnTo>
                  <a:pt x="12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95633" y="12316805"/>
            <a:ext cx="378460" cy="252729"/>
          </a:xfrm>
          <a:custGeom>
            <a:avLst/>
            <a:gdLst/>
            <a:ahLst/>
            <a:cxnLst/>
            <a:rect l="l" t="t" r="r" b="b"/>
            <a:pathLst>
              <a:path w="378460" h="252729">
                <a:moveTo>
                  <a:pt x="294305" y="0"/>
                </a:moveTo>
                <a:lnTo>
                  <a:pt x="270423" y="2562"/>
                </a:lnTo>
                <a:lnTo>
                  <a:pt x="249140" y="10107"/>
                </a:lnTo>
                <a:lnTo>
                  <a:pt x="230109" y="22415"/>
                </a:lnTo>
                <a:lnTo>
                  <a:pt x="212983" y="39270"/>
                </a:lnTo>
                <a:lnTo>
                  <a:pt x="201176" y="22606"/>
                </a:lnTo>
                <a:lnTo>
                  <a:pt x="185382" y="10277"/>
                </a:lnTo>
                <a:lnTo>
                  <a:pt x="165951" y="2626"/>
                </a:lnTo>
                <a:lnTo>
                  <a:pt x="143230" y="0"/>
                </a:lnTo>
                <a:lnTo>
                  <a:pt x="119079" y="3283"/>
                </a:lnTo>
                <a:lnTo>
                  <a:pt x="99438" y="12066"/>
                </a:lnTo>
                <a:lnTo>
                  <a:pt x="83436" y="24747"/>
                </a:lnTo>
                <a:lnTo>
                  <a:pt x="70206" y="39723"/>
                </a:lnTo>
                <a:lnTo>
                  <a:pt x="70206" y="4620"/>
                </a:lnTo>
                <a:lnTo>
                  <a:pt x="0" y="4620"/>
                </a:lnTo>
                <a:lnTo>
                  <a:pt x="0" y="252253"/>
                </a:lnTo>
                <a:lnTo>
                  <a:pt x="70206" y="252253"/>
                </a:lnTo>
                <a:lnTo>
                  <a:pt x="70206" y="114121"/>
                </a:lnTo>
                <a:lnTo>
                  <a:pt x="73145" y="92211"/>
                </a:lnTo>
                <a:lnTo>
                  <a:pt x="81588" y="76455"/>
                </a:lnTo>
                <a:lnTo>
                  <a:pt x="94968" y="66938"/>
                </a:lnTo>
                <a:lnTo>
                  <a:pt x="112724" y="63746"/>
                </a:lnTo>
                <a:lnTo>
                  <a:pt x="130258" y="66938"/>
                </a:lnTo>
                <a:lnTo>
                  <a:pt x="143163" y="76455"/>
                </a:lnTo>
                <a:lnTo>
                  <a:pt x="151132" y="92211"/>
                </a:lnTo>
                <a:lnTo>
                  <a:pt x="153857" y="114121"/>
                </a:lnTo>
                <a:lnTo>
                  <a:pt x="153857" y="252253"/>
                </a:lnTo>
                <a:lnTo>
                  <a:pt x="224063" y="252253"/>
                </a:lnTo>
                <a:lnTo>
                  <a:pt x="224063" y="114121"/>
                </a:lnTo>
                <a:lnTo>
                  <a:pt x="227002" y="92211"/>
                </a:lnTo>
                <a:lnTo>
                  <a:pt x="235443" y="76455"/>
                </a:lnTo>
                <a:lnTo>
                  <a:pt x="248820" y="66938"/>
                </a:lnTo>
                <a:lnTo>
                  <a:pt x="266569" y="63746"/>
                </a:lnTo>
                <a:lnTo>
                  <a:pt x="284101" y="66938"/>
                </a:lnTo>
                <a:lnTo>
                  <a:pt x="297002" y="76455"/>
                </a:lnTo>
                <a:lnTo>
                  <a:pt x="304967" y="92211"/>
                </a:lnTo>
                <a:lnTo>
                  <a:pt x="307690" y="114121"/>
                </a:lnTo>
                <a:lnTo>
                  <a:pt x="307690" y="252253"/>
                </a:lnTo>
                <a:lnTo>
                  <a:pt x="377908" y="252253"/>
                </a:lnTo>
                <a:lnTo>
                  <a:pt x="377908" y="91005"/>
                </a:lnTo>
                <a:lnTo>
                  <a:pt x="372184" y="51645"/>
                </a:lnTo>
                <a:lnTo>
                  <a:pt x="355678" y="23155"/>
                </a:lnTo>
                <a:lnTo>
                  <a:pt x="329385" y="5839"/>
                </a:lnTo>
                <a:lnTo>
                  <a:pt x="294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419771" y="12318655"/>
            <a:ext cx="227965" cy="255270"/>
          </a:xfrm>
          <a:custGeom>
            <a:avLst/>
            <a:gdLst/>
            <a:ahLst/>
            <a:cxnLst/>
            <a:rect l="l" t="t" r="r" b="b"/>
            <a:pathLst>
              <a:path w="227964" h="255270">
                <a:moveTo>
                  <a:pt x="99805" y="99327"/>
                </a:moveTo>
                <a:lnTo>
                  <a:pt x="59453" y="104069"/>
                </a:lnTo>
                <a:lnTo>
                  <a:pt x="27895" y="118555"/>
                </a:lnTo>
                <a:lnTo>
                  <a:pt x="7342" y="143175"/>
                </a:lnTo>
                <a:lnTo>
                  <a:pt x="0" y="178321"/>
                </a:lnTo>
                <a:lnTo>
                  <a:pt x="0" y="179265"/>
                </a:lnTo>
                <a:lnTo>
                  <a:pt x="6719" y="211756"/>
                </a:lnTo>
                <a:lnTo>
                  <a:pt x="25003" y="235507"/>
                </a:lnTo>
                <a:lnTo>
                  <a:pt x="52038" y="250080"/>
                </a:lnTo>
                <a:lnTo>
                  <a:pt x="85011" y="255035"/>
                </a:lnTo>
                <a:lnTo>
                  <a:pt x="108724" y="252786"/>
                </a:lnTo>
                <a:lnTo>
                  <a:pt x="128844" y="246419"/>
                </a:lnTo>
                <a:lnTo>
                  <a:pt x="145761" y="236503"/>
                </a:lnTo>
                <a:lnTo>
                  <a:pt x="159862" y="223609"/>
                </a:lnTo>
                <a:lnTo>
                  <a:pt x="227776" y="223609"/>
                </a:lnTo>
                <a:lnTo>
                  <a:pt x="227776" y="206511"/>
                </a:lnTo>
                <a:lnTo>
                  <a:pt x="106264" y="206511"/>
                </a:lnTo>
                <a:lnTo>
                  <a:pt x="90722" y="204484"/>
                </a:lnTo>
                <a:lnTo>
                  <a:pt x="78600" y="198603"/>
                </a:lnTo>
                <a:lnTo>
                  <a:pt x="70722" y="189169"/>
                </a:lnTo>
                <a:lnTo>
                  <a:pt x="67913" y="176483"/>
                </a:lnTo>
                <a:lnTo>
                  <a:pt x="67913" y="175563"/>
                </a:lnTo>
                <a:lnTo>
                  <a:pt x="71269" y="160863"/>
                </a:lnTo>
                <a:lnTo>
                  <a:pt x="80904" y="150152"/>
                </a:lnTo>
                <a:lnTo>
                  <a:pt x="96172" y="143601"/>
                </a:lnTo>
                <a:lnTo>
                  <a:pt x="116425" y="141379"/>
                </a:lnTo>
                <a:lnTo>
                  <a:pt x="227776" y="141379"/>
                </a:lnTo>
                <a:lnTo>
                  <a:pt x="227776" y="109488"/>
                </a:lnTo>
                <a:lnTo>
                  <a:pt x="160316" y="109488"/>
                </a:lnTo>
                <a:lnTo>
                  <a:pt x="146964" y="105367"/>
                </a:lnTo>
                <a:lnTo>
                  <a:pt x="132832" y="102155"/>
                </a:lnTo>
                <a:lnTo>
                  <a:pt x="117314" y="100070"/>
                </a:lnTo>
                <a:lnTo>
                  <a:pt x="99805" y="99327"/>
                </a:lnTo>
                <a:close/>
              </a:path>
              <a:path w="227964" h="255270">
                <a:moveTo>
                  <a:pt x="227776" y="223609"/>
                </a:moveTo>
                <a:lnTo>
                  <a:pt x="159862" y="223609"/>
                </a:lnTo>
                <a:lnTo>
                  <a:pt x="159862" y="250402"/>
                </a:lnTo>
                <a:lnTo>
                  <a:pt x="227776" y="250402"/>
                </a:lnTo>
                <a:lnTo>
                  <a:pt x="227776" y="223609"/>
                </a:lnTo>
                <a:close/>
              </a:path>
              <a:path w="227964" h="255270">
                <a:moveTo>
                  <a:pt x="227776" y="141379"/>
                </a:moveTo>
                <a:lnTo>
                  <a:pt x="116425" y="141379"/>
                </a:lnTo>
                <a:lnTo>
                  <a:pt x="128958" y="142042"/>
                </a:lnTo>
                <a:lnTo>
                  <a:pt x="140748" y="143917"/>
                </a:lnTo>
                <a:lnTo>
                  <a:pt x="151583" y="146830"/>
                </a:lnTo>
                <a:lnTo>
                  <a:pt x="161247" y="150609"/>
                </a:lnTo>
                <a:lnTo>
                  <a:pt x="161247" y="163086"/>
                </a:lnTo>
                <a:lnTo>
                  <a:pt x="157270" y="180590"/>
                </a:lnTo>
                <a:lnTo>
                  <a:pt x="146060" y="194327"/>
                </a:lnTo>
                <a:lnTo>
                  <a:pt x="128697" y="203299"/>
                </a:lnTo>
                <a:lnTo>
                  <a:pt x="106264" y="206511"/>
                </a:lnTo>
                <a:lnTo>
                  <a:pt x="227776" y="206511"/>
                </a:lnTo>
                <a:lnTo>
                  <a:pt x="227776" y="141379"/>
                </a:lnTo>
                <a:close/>
              </a:path>
              <a:path w="227964" h="255270">
                <a:moveTo>
                  <a:pt x="220281" y="60057"/>
                </a:moveTo>
                <a:lnTo>
                  <a:pt x="107184" y="60057"/>
                </a:lnTo>
                <a:lnTo>
                  <a:pt x="130305" y="63040"/>
                </a:lnTo>
                <a:lnTo>
                  <a:pt x="146922" y="71783"/>
                </a:lnTo>
                <a:lnTo>
                  <a:pt x="156954" y="85983"/>
                </a:lnTo>
                <a:lnTo>
                  <a:pt x="160316" y="105367"/>
                </a:lnTo>
                <a:lnTo>
                  <a:pt x="160316" y="109488"/>
                </a:lnTo>
                <a:lnTo>
                  <a:pt x="227776" y="109488"/>
                </a:lnTo>
                <a:lnTo>
                  <a:pt x="227776" y="106718"/>
                </a:lnTo>
                <a:lnTo>
                  <a:pt x="221308" y="61780"/>
                </a:lnTo>
                <a:lnTo>
                  <a:pt x="220281" y="60057"/>
                </a:lnTo>
                <a:close/>
              </a:path>
              <a:path w="227964" h="255270">
                <a:moveTo>
                  <a:pt x="117356" y="0"/>
                </a:moveTo>
                <a:lnTo>
                  <a:pt x="88431" y="1415"/>
                </a:lnTo>
                <a:lnTo>
                  <a:pt x="63752" y="5428"/>
                </a:lnTo>
                <a:lnTo>
                  <a:pt x="41850" y="11691"/>
                </a:lnTo>
                <a:lnTo>
                  <a:pt x="21252" y="19855"/>
                </a:lnTo>
                <a:lnTo>
                  <a:pt x="38804" y="73454"/>
                </a:lnTo>
                <a:lnTo>
                  <a:pt x="55276" y="67854"/>
                </a:lnTo>
                <a:lnTo>
                  <a:pt x="71440" y="63639"/>
                </a:lnTo>
                <a:lnTo>
                  <a:pt x="88381" y="60982"/>
                </a:lnTo>
                <a:lnTo>
                  <a:pt x="107184" y="60057"/>
                </a:lnTo>
                <a:lnTo>
                  <a:pt x="220281" y="60057"/>
                </a:lnTo>
                <a:lnTo>
                  <a:pt x="201325" y="28236"/>
                </a:lnTo>
                <a:lnTo>
                  <a:pt x="166963" y="7253"/>
                </a:lnTo>
                <a:lnTo>
                  <a:pt x="117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08066" y="12316807"/>
            <a:ext cx="149236" cy="252253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883179" y="12258122"/>
            <a:ext cx="434340" cy="316865"/>
          </a:xfrm>
          <a:custGeom>
            <a:avLst/>
            <a:gdLst/>
            <a:ahLst/>
            <a:cxnLst/>
            <a:rect l="l" t="t" r="r" b="b"/>
            <a:pathLst>
              <a:path w="434339" h="316865">
                <a:moveTo>
                  <a:pt x="158000" y="63309"/>
                </a:moveTo>
                <a:lnTo>
                  <a:pt x="99796" y="63309"/>
                </a:lnTo>
                <a:lnTo>
                  <a:pt x="99796" y="0"/>
                </a:lnTo>
                <a:lnTo>
                  <a:pt x="29578" y="0"/>
                </a:lnTo>
                <a:lnTo>
                  <a:pt x="29578" y="63309"/>
                </a:lnTo>
                <a:lnTo>
                  <a:pt x="0" y="63309"/>
                </a:lnTo>
                <a:lnTo>
                  <a:pt x="0" y="123367"/>
                </a:lnTo>
                <a:lnTo>
                  <a:pt x="29578" y="123367"/>
                </a:lnTo>
                <a:lnTo>
                  <a:pt x="29578" y="240728"/>
                </a:lnTo>
                <a:lnTo>
                  <a:pt x="34798" y="276504"/>
                </a:lnTo>
                <a:lnTo>
                  <a:pt x="49491" y="299389"/>
                </a:lnTo>
                <a:lnTo>
                  <a:pt x="72263" y="311531"/>
                </a:lnTo>
                <a:lnTo>
                  <a:pt x="101638" y="315099"/>
                </a:lnTo>
                <a:lnTo>
                  <a:pt x="118173" y="314096"/>
                </a:lnTo>
                <a:lnTo>
                  <a:pt x="132664" y="311226"/>
                </a:lnTo>
                <a:lnTo>
                  <a:pt x="145503" y="306717"/>
                </a:lnTo>
                <a:lnTo>
                  <a:pt x="157086" y="300786"/>
                </a:lnTo>
                <a:lnTo>
                  <a:pt x="157086" y="244398"/>
                </a:lnTo>
                <a:lnTo>
                  <a:pt x="149212" y="248119"/>
                </a:lnTo>
                <a:lnTo>
                  <a:pt x="140804" y="250875"/>
                </a:lnTo>
                <a:lnTo>
                  <a:pt x="131876" y="252590"/>
                </a:lnTo>
                <a:lnTo>
                  <a:pt x="122440" y="253174"/>
                </a:lnTo>
                <a:lnTo>
                  <a:pt x="112268" y="251701"/>
                </a:lnTo>
                <a:lnTo>
                  <a:pt x="105219" y="247243"/>
                </a:lnTo>
                <a:lnTo>
                  <a:pt x="101130" y="239750"/>
                </a:lnTo>
                <a:lnTo>
                  <a:pt x="99796" y="229171"/>
                </a:lnTo>
                <a:lnTo>
                  <a:pt x="99796" y="123367"/>
                </a:lnTo>
                <a:lnTo>
                  <a:pt x="158000" y="123367"/>
                </a:lnTo>
                <a:lnTo>
                  <a:pt x="158000" y="63309"/>
                </a:lnTo>
                <a:close/>
              </a:path>
              <a:path w="434339" h="316865">
                <a:moveTo>
                  <a:pt x="433832" y="193128"/>
                </a:moveTo>
                <a:lnTo>
                  <a:pt x="426618" y="142494"/>
                </a:lnTo>
                <a:lnTo>
                  <a:pt x="404545" y="99580"/>
                </a:lnTo>
                <a:lnTo>
                  <a:pt x="366979" y="69824"/>
                </a:lnTo>
                <a:lnTo>
                  <a:pt x="365455" y="69519"/>
                </a:lnTo>
                <a:lnTo>
                  <a:pt x="365455" y="167716"/>
                </a:lnTo>
                <a:lnTo>
                  <a:pt x="259651" y="167716"/>
                </a:lnTo>
                <a:lnTo>
                  <a:pt x="277495" y="129603"/>
                </a:lnTo>
                <a:lnTo>
                  <a:pt x="293281" y="118859"/>
                </a:lnTo>
                <a:lnTo>
                  <a:pt x="293027" y="118859"/>
                </a:lnTo>
                <a:lnTo>
                  <a:pt x="313245" y="115049"/>
                </a:lnTo>
                <a:lnTo>
                  <a:pt x="333298" y="118859"/>
                </a:lnTo>
                <a:lnTo>
                  <a:pt x="348881" y="129603"/>
                </a:lnTo>
                <a:lnTo>
                  <a:pt x="359702" y="146240"/>
                </a:lnTo>
                <a:lnTo>
                  <a:pt x="365455" y="167716"/>
                </a:lnTo>
                <a:lnTo>
                  <a:pt x="365455" y="69519"/>
                </a:lnTo>
                <a:lnTo>
                  <a:pt x="313245" y="58699"/>
                </a:lnTo>
                <a:lnTo>
                  <a:pt x="263715" y="68897"/>
                </a:lnTo>
                <a:lnTo>
                  <a:pt x="225005" y="96634"/>
                </a:lnTo>
                <a:lnTo>
                  <a:pt x="199809" y="137617"/>
                </a:lnTo>
                <a:lnTo>
                  <a:pt x="190817" y="187591"/>
                </a:lnTo>
                <a:lnTo>
                  <a:pt x="190817" y="188506"/>
                </a:lnTo>
                <a:lnTo>
                  <a:pt x="200571" y="240474"/>
                </a:lnTo>
                <a:lnTo>
                  <a:pt x="227609" y="280911"/>
                </a:lnTo>
                <a:lnTo>
                  <a:pt x="268592" y="307149"/>
                </a:lnTo>
                <a:lnTo>
                  <a:pt x="320179" y="316484"/>
                </a:lnTo>
                <a:lnTo>
                  <a:pt x="351650" y="313296"/>
                </a:lnTo>
                <a:lnTo>
                  <a:pt x="378917" y="304126"/>
                </a:lnTo>
                <a:lnTo>
                  <a:pt x="402107" y="289585"/>
                </a:lnTo>
                <a:lnTo>
                  <a:pt x="421360" y="270281"/>
                </a:lnTo>
                <a:lnTo>
                  <a:pt x="409879" y="260121"/>
                </a:lnTo>
                <a:lnTo>
                  <a:pt x="381165" y="234708"/>
                </a:lnTo>
                <a:lnTo>
                  <a:pt x="366903" y="246278"/>
                </a:lnTo>
                <a:lnTo>
                  <a:pt x="352691" y="254177"/>
                </a:lnTo>
                <a:lnTo>
                  <a:pt x="337693" y="258686"/>
                </a:lnTo>
                <a:lnTo>
                  <a:pt x="321106" y="260121"/>
                </a:lnTo>
                <a:lnTo>
                  <a:pt x="299364" y="257022"/>
                </a:lnTo>
                <a:lnTo>
                  <a:pt x="281660" y="247815"/>
                </a:lnTo>
                <a:lnTo>
                  <a:pt x="268541" y="232638"/>
                </a:lnTo>
                <a:lnTo>
                  <a:pt x="260591" y="211607"/>
                </a:lnTo>
                <a:lnTo>
                  <a:pt x="432904" y="211607"/>
                </a:lnTo>
                <a:lnTo>
                  <a:pt x="433362" y="205143"/>
                </a:lnTo>
                <a:lnTo>
                  <a:pt x="433832" y="200990"/>
                </a:lnTo>
                <a:lnTo>
                  <a:pt x="433832" y="193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69229" y="12316807"/>
            <a:ext cx="149236" cy="252253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3685247" y="12245220"/>
            <a:ext cx="267970" cy="323850"/>
          </a:xfrm>
          <a:custGeom>
            <a:avLst/>
            <a:gdLst/>
            <a:ahLst/>
            <a:cxnLst/>
            <a:rect l="l" t="t" r="r" b="b"/>
            <a:pathLst>
              <a:path w="267970" h="323850">
                <a:moveTo>
                  <a:pt x="267970" y="0"/>
                </a:moveTo>
                <a:lnTo>
                  <a:pt x="0" y="0"/>
                </a:lnTo>
                <a:lnTo>
                  <a:pt x="0" y="66040"/>
                </a:lnTo>
                <a:lnTo>
                  <a:pt x="98399" y="66040"/>
                </a:lnTo>
                <a:lnTo>
                  <a:pt x="98399" y="323850"/>
                </a:lnTo>
                <a:lnTo>
                  <a:pt x="169557" y="323850"/>
                </a:lnTo>
                <a:lnTo>
                  <a:pt x="169557" y="66040"/>
                </a:lnTo>
                <a:lnTo>
                  <a:pt x="267970" y="66040"/>
                </a:lnTo>
                <a:lnTo>
                  <a:pt x="267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72628" y="12316808"/>
            <a:ext cx="149236" cy="25225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139425" y="12316822"/>
            <a:ext cx="773430" cy="257810"/>
          </a:xfrm>
          <a:custGeom>
            <a:avLst/>
            <a:gdLst/>
            <a:ahLst/>
            <a:cxnLst/>
            <a:rect l="l" t="t" r="r" b="b"/>
            <a:pathLst>
              <a:path w="773429" h="257809">
                <a:moveTo>
                  <a:pt x="227774" y="108559"/>
                </a:moveTo>
                <a:lnTo>
                  <a:pt x="221310" y="63614"/>
                </a:lnTo>
                <a:lnTo>
                  <a:pt x="220281" y="61899"/>
                </a:lnTo>
                <a:lnTo>
                  <a:pt x="201320" y="30073"/>
                </a:lnTo>
                <a:lnTo>
                  <a:pt x="166966" y="9093"/>
                </a:lnTo>
                <a:lnTo>
                  <a:pt x="161239" y="8267"/>
                </a:lnTo>
                <a:lnTo>
                  <a:pt x="161239" y="152450"/>
                </a:lnTo>
                <a:lnTo>
                  <a:pt x="161239" y="164922"/>
                </a:lnTo>
                <a:lnTo>
                  <a:pt x="157264" y="182435"/>
                </a:lnTo>
                <a:lnTo>
                  <a:pt x="146062" y="196164"/>
                </a:lnTo>
                <a:lnTo>
                  <a:pt x="128689" y="205143"/>
                </a:lnTo>
                <a:lnTo>
                  <a:pt x="106248" y="208356"/>
                </a:lnTo>
                <a:lnTo>
                  <a:pt x="90716" y="206324"/>
                </a:lnTo>
                <a:lnTo>
                  <a:pt x="78600" y="200444"/>
                </a:lnTo>
                <a:lnTo>
                  <a:pt x="70726" y="191008"/>
                </a:lnTo>
                <a:lnTo>
                  <a:pt x="67906" y="178320"/>
                </a:lnTo>
                <a:lnTo>
                  <a:pt x="67906" y="177406"/>
                </a:lnTo>
                <a:lnTo>
                  <a:pt x="71272" y="162699"/>
                </a:lnTo>
                <a:lnTo>
                  <a:pt x="80899" y="151993"/>
                </a:lnTo>
                <a:lnTo>
                  <a:pt x="96164" y="145440"/>
                </a:lnTo>
                <a:lnTo>
                  <a:pt x="116420" y="143217"/>
                </a:lnTo>
                <a:lnTo>
                  <a:pt x="128955" y="143878"/>
                </a:lnTo>
                <a:lnTo>
                  <a:pt x="140741" y="145757"/>
                </a:lnTo>
                <a:lnTo>
                  <a:pt x="151574" y="148666"/>
                </a:lnTo>
                <a:lnTo>
                  <a:pt x="161239" y="152450"/>
                </a:lnTo>
                <a:lnTo>
                  <a:pt x="161239" y="8267"/>
                </a:lnTo>
                <a:lnTo>
                  <a:pt x="117360" y="1841"/>
                </a:lnTo>
                <a:lnTo>
                  <a:pt x="88430" y="3251"/>
                </a:lnTo>
                <a:lnTo>
                  <a:pt x="63754" y="7264"/>
                </a:lnTo>
                <a:lnTo>
                  <a:pt x="41846" y="13525"/>
                </a:lnTo>
                <a:lnTo>
                  <a:pt x="21247" y="21691"/>
                </a:lnTo>
                <a:lnTo>
                  <a:pt x="38798" y="75298"/>
                </a:lnTo>
                <a:lnTo>
                  <a:pt x="55270" y="69697"/>
                </a:lnTo>
                <a:lnTo>
                  <a:pt x="71437" y="65481"/>
                </a:lnTo>
                <a:lnTo>
                  <a:pt x="88379" y="62826"/>
                </a:lnTo>
                <a:lnTo>
                  <a:pt x="107188" y="61899"/>
                </a:lnTo>
                <a:lnTo>
                  <a:pt x="130302" y="64884"/>
                </a:lnTo>
                <a:lnTo>
                  <a:pt x="146926" y="73621"/>
                </a:lnTo>
                <a:lnTo>
                  <a:pt x="156946" y="87820"/>
                </a:lnTo>
                <a:lnTo>
                  <a:pt x="160312" y="107200"/>
                </a:lnTo>
                <a:lnTo>
                  <a:pt x="160312" y="111328"/>
                </a:lnTo>
                <a:lnTo>
                  <a:pt x="146964" y="107200"/>
                </a:lnTo>
                <a:lnTo>
                  <a:pt x="132829" y="104000"/>
                </a:lnTo>
                <a:lnTo>
                  <a:pt x="117309" y="101904"/>
                </a:lnTo>
                <a:lnTo>
                  <a:pt x="99809" y="101168"/>
                </a:lnTo>
                <a:lnTo>
                  <a:pt x="59448" y="105905"/>
                </a:lnTo>
                <a:lnTo>
                  <a:pt x="27889" y="120396"/>
                </a:lnTo>
                <a:lnTo>
                  <a:pt x="7340" y="145021"/>
                </a:lnTo>
                <a:lnTo>
                  <a:pt x="0" y="180162"/>
                </a:lnTo>
                <a:lnTo>
                  <a:pt x="0" y="181102"/>
                </a:lnTo>
                <a:lnTo>
                  <a:pt x="6718" y="213601"/>
                </a:lnTo>
                <a:lnTo>
                  <a:pt x="25006" y="237350"/>
                </a:lnTo>
                <a:lnTo>
                  <a:pt x="52031" y="251917"/>
                </a:lnTo>
                <a:lnTo>
                  <a:pt x="85013" y="256870"/>
                </a:lnTo>
                <a:lnTo>
                  <a:pt x="108724" y="254622"/>
                </a:lnTo>
                <a:lnTo>
                  <a:pt x="128841" y="248259"/>
                </a:lnTo>
                <a:lnTo>
                  <a:pt x="145757" y="238340"/>
                </a:lnTo>
                <a:lnTo>
                  <a:pt x="159854" y="225450"/>
                </a:lnTo>
                <a:lnTo>
                  <a:pt x="159854" y="252247"/>
                </a:lnTo>
                <a:lnTo>
                  <a:pt x="227774" y="252247"/>
                </a:lnTo>
                <a:lnTo>
                  <a:pt x="227774" y="225450"/>
                </a:lnTo>
                <a:lnTo>
                  <a:pt x="227774" y="208356"/>
                </a:lnTo>
                <a:lnTo>
                  <a:pt x="227774" y="143217"/>
                </a:lnTo>
                <a:lnTo>
                  <a:pt x="227774" y="111328"/>
                </a:lnTo>
                <a:lnTo>
                  <a:pt x="227774" y="108559"/>
                </a:lnTo>
                <a:close/>
              </a:path>
              <a:path w="773429" h="257809">
                <a:moveTo>
                  <a:pt x="515607" y="4622"/>
                </a:moveTo>
                <a:lnTo>
                  <a:pt x="442620" y="4622"/>
                </a:lnTo>
                <a:lnTo>
                  <a:pt x="386715" y="170459"/>
                </a:lnTo>
                <a:lnTo>
                  <a:pt x="331279" y="4622"/>
                </a:lnTo>
                <a:lnTo>
                  <a:pt x="256882" y="4622"/>
                </a:lnTo>
                <a:lnTo>
                  <a:pt x="354368" y="254088"/>
                </a:lnTo>
                <a:lnTo>
                  <a:pt x="418122" y="254088"/>
                </a:lnTo>
                <a:lnTo>
                  <a:pt x="515607" y="4622"/>
                </a:lnTo>
                <a:close/>
              </a:path>
              <a:path w="773429" h="257809">
                <a:moveTo>
                  <a:pt x="773417" y="134429"/>
                </a:moveTo>
                <a:lnTo>
                  <a:pt x="766203" y="83794"/>
                </a:lnTo>
                <a:lnTo>
                  <a:pt x="744131" y="40881"/>
                </a:lnTo>
                <a:lnTo>
                  <a:pt x="706564" y="11125"/>
                </a:lnTo>
                <a:lnTo>
                  <a:pt x="705040" y="10820"/>
                </a:lnTo>
                <a:lnTo>
                  <a:pt x="705040" y="109016"/>
                </a:lnTo>
                <a:lnTo>
                  <a:pt x="599236" y="109016"/>
                </a:lnTo>
                <a:lnTo>
                  <a:pt x="605802" y="87541"/>
                </a:lnTo>
                <a:lnTo>
                  <a:pt x="605866" y="87337"/>
                </a:lnTo>
                <a:lnTo>
                  <a:pt x="617093" y="70904"/>
                </a:lnTo>
                <a:lnTo>
                  <a:pt x="617207" y="70726"/>
                </a:lnTo>
                <a:lnTo>
                  <a:pt x="632866" y="60159"/>
                </a:lnTo>
                <a:lnTo>
                  <a:pt x="632625" y="60159"/>
                </a:lnTo>
                <a:lnTo>
                  <a:pt x="652830" y="56349"/>
                </a:lnTo>
                <a:lnTo>
                  <a:pt x="672884" y="60159"/>
                </a:lnTo>
                <a:lnTo>
                  <a:pt x="688467" y="70904"/>
                </a:lnTo>
                <a:lnTo>
                  <a:pt x="699287" y="87541"/>
                </a:lnTo>
                <a:lnTo>
                  <a:pt x="705040" y="109016"/>
                </a:lnTo>
                <a:lnTo>
                  <a:pt x="705040" y="10820"/>
                </a:lnTo>
                <a:lnTo>
                  <a:pt x="652830" y="0"/>
                </a:lnTo>
                <a:lnTo>
                  <a:pt x="603300" y="10198"/>
                </a:lnTo>
                <a:lnTo>
                  <a:pt x="564591" y="37934"/>
                </a:lnTo>
                <a:lnTo>
                  <a:pt x="539394" y="78917"/>
                </a:lnTo>
                <a:lnTo>
                  <a:pt x="530402" y="128892"/>
                </a:lnTo>
                <a:lnTo>
                  <a:pt x="530402" y="129806"/>
                </a:lnTo>
                <a:lnTo>
                  <a:pt x="540156" y="181775"/>
                </a:lnTo>
                <a:lnTo>
                  <a:pt x="567194" y="222211"/>
                </a:lnTo>
                <a:lnTo>
                  <a:pt x="608177" y="248450"/>
                </a:lnTo>
                <a:lnTo>
                  <a:pt x="659777" y="257784"/>
                </a:lnTo>
                <a:lnTo>
                  <a:pt x="691235" y="254596"/>
                </a:lnTo>
                <a:lnTo>
                  <a:pt x="718502" y="245427"/>
                </a:lnTo>
                <a:lnTo>
                  <a:pt x="741692" y="230886"/>
                </a:lnTo>
                <a:lnTo>
                  <a:pt x="760933" y="211582"/>
                </a:lnTo>
                <a:lnTo>
                  <a:pt x="749452" y="201422"/>
                </a:lnTo>
                <a:lnTo>
                  <a:pt x="720750" y="176009"/>
                </a:lnTo>
                <a:lnTo>
                  <a:pt x="706488" y="187579"/>
                </a:lnTo>
                <a:lnTo>
                  <a:pt x="692277" y="195478"/>
                </a:lnTo>
                <a:lnTo>
                  <a:pt x="677291" y="199986"/>
                </a:lnTo>
                <a:lnTo>
                  <a:pt x="660692" y="201422"/>
                </a:lnTo>
                <a:lnTo>
                  <a:pt x="638949" y="198323"/>
                </a:lnTo>
                <a:lnTo>
                  <a:pt x="621245" y="189115"/>
                </a:lnTo>
                <a:lnTo>
                  <a:pt x="608139" y="173939"/>
                </a:lnTo>
                <a:lnTo>
                  <a:pt x="600176" y="152908"/>
                </a:lnTo>
                <a:lnTo>
                  <a:pt x="772502" y="152908"/>
                </a:lnTo>
                <a:lnTo>
                  <a:pt x="772947" y="146443"/>
                </a:lnTo>
                <a:lnTo>
                  <a:pt x="773417" y="142290"/>
                </a:lnTo>
                <a:lnTo>
                  <a:pt x="773417" y="134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968307" y="12231791"/>
            <a:ext cx="70485" cy="337820"/>
          </a:xfrm>
          <a:custGeom>
            <a:avLst/>
            <a:gdLst/>
            <a:ahLst/>
            <a:cxnLst/>
            <a:rect l="l" t="t" r="r" b="b"/>
            <a:pathLst>
              <a:path w="70485" h="337820">
                <a:moveTo>
                  <a:pt x="70218" y="0"/>
                </a:moveTo>
                <a:lnTo>
                  <a:pt x="0" y="0"/>
                </a:lnTo>
                <a:lnTo>
                  <a:pt x="0" y="337265"/>
                </a:lnTo>
                <a:lnTo>
                  <a:pt x="70218" y="337265"/>
                </a:lnTo>
                <a:lnTo>
                  <a:pt x="702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2038604" y="12683052"/>
            <a:ext cx="358140" cy="270510"/>
          </a:xfrm>
          <a:custGeom>
            <a:avLst/>
            <a:gdLst/>
            <a:ahLst/>
            <a:cxnLst/>
            <a:rect l="l" t="t" r="r" b="b"/>
            <a:pathLst>
              <a:path w="358139" h="270509">
                <a:moveTo>
                  <a:pt x="197104" y="195211"/>
                </a:moveTo>
                <a:lnTo>
                  <a:pt x="176250" y="147777"/>
                </a:lnTo>
                <a:lnTo>
                  <a:pt x="111518" y="120891"/>
                </a:lnTo>
                <a:lnTo>
                  <a:pt x="75971" y="111163"/>
                </a:lnTo>
                <a:lnTo>
                  <a:pt x="54152" y="99999"/>
                </a:lnTo>
                <a:lnTo>
                  <a:pt x="43192" y="86512"/>
                </a:lnTo>
                <a:lnTo>
                  <a:pt x="40170" y="69824"/>
                </a:lnTo>
                <a:lnTo>
                  <a:pt x="40170" y="69075"/>
                </a:lnTo>
                <a:lnTo>
                  <a:pt x="44107" y="52463"/>
                </a:lnTo>
                <a:lnTo>
                  <a:pt x="55333" y="38989"/>
                </a:lnTo>
                <a:lnTo>
                  <a:pt x="72948" y="29959"/>
                </a:lnTo>
                <a:lnTo>
                  <a:pt x="96088" y="26657"/>
                </a:lnTo>
                <a:lnTo>
                  <a:pt x="115912" y="28321"/>
                </a:lnTo>
                <a:lnTo>
                  <a:pt x="135001" y="33464"/>
                </a:lnTo>
                <a:lnTo>
                  <a:pt x="153593" y="42329"/>
                </a:lnTo>
                <a:lnTo>
                  <a:pt x="171945" y="55181"/>
                </a:lnTo>
                <a:lnTo>
                  <a:pt x="189191" y="32283"/>
                </a:lnTo>
                <a:lnTo>
                  <a:pt x="168910" y="18211"/>
                </a:lnTo>
                <a:lnTo>
                  <a:pt x="147383" y="8115"/>
                </a:lnTo>
                <a:lnTo>
                  <a:pt x="123685" y="2032"/>
                </a:lnTo>
                <a:lnTo>
                  <a:pt x="96850" y="0"/>
                </a:lnTo>
                <a:lnTo>
                  <a:pt x="62293" y="5397"/>
                </a:lnTo>
                <a:lnTo>
                  <a:pt x="34950" y="20358"/>
                </a:lnTo>
                <a:lnTo>
                  <a:pt x="16967" y="43078"/>
                </a:lnTo>
                <a:lnTo>
                  <a:pt x="10502" y="71704"/>
                </a:lnTo>
                <a:lnTo>
                  <a:pt x="10502" y="72453"/>
                </a:lnTo>
                <a:lnTo>
                  <a:pt x="31953" y="121640"/>
                </a:lnTo>
                <a:lnTo>
                  <a:pt x="98729" y="148285"/>
                </a:lnTo>
                <a:lnTo>
                  <a:pt x="132676" y="157568"/>
                </a:lnTo>
                <a:lnTo>
                  <a:pt x="153581" y="168465"/>
                </a:lnTo>
                <a:lnTo>
                  <a:pt x="164134" y="181762"/>
                </a:lnTo>
                <a:lnTo>
                  <a:pt x="167043" y="198221"/>
                </a:lnTo>
                <a:lnTo>
                  <a:pt x="167043" y="198970"/>
                </a:lnTo>
                <a:lnTo>
                  <a:pt x="162864" y="216877"/>
                </a:lnTo>
                <a:lnTo>
                  <a:pt x="151003" y="231025"/>
                </a:lnTo>
                <a:lnTo>
                  <a:pt x="132537" y="240309"/>
                </a:lnTo>
                <a:lnTo>
                  <a:pt x="108496" y="243649"/>
                </a:lnTo>
                <a:lnTo>
                  <a:pt x="82905" y="241325"/>
                </a:lnTo>
                <a:lnTo>
                  <a:pt x="60071" y="234353"/>
                </a:lnTo>
                <a:lnTo>
                  <a:pt x="38912" y="222732"/>
                </a:lnTo>
                <a:lnTo>
                  <a:pt x="18402" y="206476"/>
                </a:lnTo>
                <a:lnTo>
                  <a:pt x="0" y="228244"/>
                </a:lnTo>
                <a:lnTo>
                  <a:pt x="24218" y="246697"/>
                </a:lnTo>
                <a:lnTo>
                  <a:pt x="49872" y="259829"/>
                </a:lnTo>
                <a:lnTo>
                  <a:pt x="77444" y="267690"/>
                </a:lnTo>
                <a:lnTo>
                  <a:pt x="107365" y="270306"/>
                </a:lnTo>
                <a:lnTo>
                  <a:pt x="143408" y="265023"/>
                </a:lnTo>
                <a:lnTo>
                  <a:pt x="171805" y="250024"/>
                </a:lnTo>
                <a:lnTo>
                  <a:pt x="190411" y="226593"/>
                </a:lnTo>
                <a:lnTo>
                  <a:pt x="197104" y="195961"/>
                </a:lnTo>
                <a:lnTo>
                  <a:pt x="197104" y="195211"/>
                </a:lnTo>
                <a:close/>
              </a:path>
              <a:path w="358139" h="270509">
                <a:moveTo>
                  <a:pt x="357746" y="72466"/>
                </a:moveTo>
                <a:lnTo>
                  <a:pt x="296189" y="72466"/>
                </a:lnTo>
                <a:lnTo>
                  <a:pt x="296189" y="13881"/>
                </a:lnTo>
                <a:lnTo>
                  <a:pt x="267284" y="13881"/>
                </a:lnTo>
                <a:lnTo>
                  <a:pt x="267284" y="72466"/>
                </a:lnTo>
                <a:lnTo>
                  <a:pt x="240245" y="72466"/>
                </a:lnTo>
                <a:lnTo>
                  <a:pt x="240245" y="97993"/>
                </a:lnTo>
                <a:lnTo>
                  <a:pt x="267284" y="97993"/>
                </a:lnTo>
                <a:lnTo>
                  <a:pt x="267284" y="215112"/>
                </a:lnTo>
                <a:lnTo>
                  <a:pt x="271462" y="240309"/>
                </a:lnTo>
                <a:lnTo>
                  <a:pt x="282994" y="257302"/>
                </a:lnTo>
                <a:lnTo>
                  <a:pt x="300380" y="266890"/>
                </a:lnTo>
                <a:lnTo>
                  <a:pt x="322084" y="269913"/>
                </a:lnTo>
                <a:lnTo>
                  <a:pt x="331978" y="269367"/>
                </a:lnTo>
                <a:lnTo>
                  <a:pt x="340956" y="267766"/>
                </a:lnTo>
                <a:lnTo>
                  <a:pt x="349224" y="265176"/>
                </a:lnTo>
                <a:lnTo>
                  <a:pt x="356997" y="261658"/>
                </a:lnTo>
                <a:lnTo>
                  <a:pt x="356997" y="236893"/>
                </a:lnTo>
                <a:lnTo>
                  <a:pt x="349707" y="240004"/>
                </a:lnTo>
                <a:lnTo>
                  <a:pt x="342785" y="242087"/>
                </a:lnTo>
                <a:lnTo>
                  <a:pt x="335927" y="243268"/>
                </a:lnTo>
                <a:lnTo>
                  <a:pt x="328828" y="243649"/>
                </a:lnTo>
                <a:lnTo>
                  <a:pt x="315506" y="241922"/>
                </a:lnTo>
                <a:lnTo>
                  <a:pt x="305206" y="236372"/>
                </a:lnTo>
                <a:lnTo>
                  <a:pt x="298551" y="226377"/>
                </a:lnTo>
                <a:lnTo>
                  <a:pt x="296189" y="211366"/>
                </a:lnTo>
                <a:lnTo>
                  <a:pt x="296189" y="97993"/>
                </a:lnTo>
                <a:lnTo>
                  <a:pt x="357746" y="97993"/>
                </a:lnTo>
                <a:lnTo>
                  <a:pt x="357746" y="724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48918" y="12755499"/>
            <a:ext cx="169295" cy="198213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2676420" y="12675530"/>
            <a:ext cx="196215" cy="278765"/>
          </a:xfrm>
          <a:custGeom>
            <a:avLst/>
            <a:gdLst/>
            <a:ahLst/>
            <a:cxnLst/>
            <a:rect l="l" t="t" r="r" b="b"/>
            <a:pathLst>
              <a:path w="196214" h="278765">
                <a:moveTo>
                  <a:pt x="92713" y="75842"/>
                </a:moveTo>
                <a:lnTo>
                  <a:pt x="28898" y="102546"/>
                </a:lnTo>
                <a:lnTo>
                  <a:pt x="71" y="176447"/>
                </a:lnTo>
                <a:lnTo>
                  <a:pt x="0" y="177569"/>
                </a:lnTo>
                <a:lnTo>
                  <a:pt x="7939" y="220219"/>
                </a:lnTo>
                <a:lnTo>
                  <a:pt x="28898" y="251814"/>
                </a:lnTo>
                <a:lnTo>
                  <a:pt x="58586" y="271441"/>
                </a:lnTo>
                <a:lnTo>
                  <a:pt x="92713" y="278186"/>
                </a:lnTo>
                <a:lnTo>
                  <a:pt x="117157" y="274714"/>
                </a:lnTo>
                <a:lnTo>
                  <a:pt x="137344" y="265330"/>
                </a:lnTo>
                <a:lnTo>
                  <a:pt x="152948" y="252289"/>
                </a:lnTo>
                <a:lnTo>
                  <a:pt x="97978" y="252289"/>
                </a:lnTo>
                <a:lnTo>
                  <a:pt x="71777" y="246997"/>
                </a:lnTo>
                <a:lnTo>
                  <a:pt x="50013" y="231919"/>
                </a:lnTo>
                <a:lnTo>
                  <a:pt x="35148" y="208254"/>
                </a:lnTo>
                <a:lnTo>
                  <a:pt x="29712" y="177569"/>
                </a:lnTo>
                <a:lnTo>
                  <a:pt x="29646" y="176447"/>
                </a:lnTo>
                <a:lnTo>
                  <a:pt x="35042" y="144978"/>
                </a:lnTo>
                <a:lnTo>
                  <a:pt x="49731" y="121497"/>
                </a:lnTo>
                <a:lnTo>
                  <a:pt x="71459" y="106814"/>
                </a:lnTo>
                <a:lnTo>
                  <a:pt x="97978" y="101739"/>
                </a:lnTo>
                <a:lnTo>
                  <a:pt x="154360" y="101739"/>
                </a:lnTo>
                <a:lnTo>
                  <a:pt x="154155" y="101491"/>
                </a:lnTo>
                <a:lnTo>
                  <a:pt x="137756" y="88319"/>
                </a:lnTo>
                <a:lnTo>
                  <a:pt x="117416" y="79230"/>
                </a:lnTo>
                <a:lnTo>
                  <a:pt x="92713" y="75842"/>
                </a:lnTo>
                <a:close/>
              </a:path>
              <a:path w="196214" h="278765">
                <a:moveTo>
                  <a:pt x="195957" y="235012"/>
                </a:moveTo>
                <a:lnTo>
                  <a:pt x="167038" y="235012"/>
                </a:lnTo>
                <a:lnTo>
                  <a:pt x="167038" y="274055"/>
                </a:lnTo>
                <a:lnTo>
                  <a:pt x="195957" y="274055"/>
                </a:lnTo>
                <a:lnTo>
                  <a:pt x="195957" y="235012"/>
                </a:lnTo>
                <a:close/>
              </a:path>
              <a:path w="196214" h="278765">
                <a:moveTo>
                  <a:pt x="154360" y="101739"/>
                </a:moveTo>
                <a:lnTo>
                  <a:pt x="97978" y="101739"/>
                </a:lnTo>
                <a:lnTo>
                  <a:pt x="124143" y="107131"/>
                </a:lnTo>
                <a:lnTo>
                  <a:pt x="146584" y="122343"/>
                </a:lnTo>
                <a:lnTo>
                  <a:pt x="162270" y="145930"/>
                </a:lnTo>
                <a:lnTo>
                  <a:pt x="168172" y="176447"/>
                </a:lnTo>
                <a:lnTo>
                  <a:pt x="168101" y="177569"/>
                </a:lnTo>
                <a:lnTo>
                  <a:pt x="162270" y="207781"/>
                </a:lnTo>
                <a:lnTo>
                  <a:pt x="146584" y="231498"/>
                </a:lnTo>
                <a:lnTo>
                  <a:pt x="124143" y="246839"/>
                </a:lnTo>
                <a:lnTo>
                  <a:pt x="97978" y="252289"/>
                </a:lnTo>
                <a:lnTo>
                  <a:pt x="152948" y="252289"/>
                </a:lnTo>
                <a:lnTo>
                  <a:pt x="153796" y="251580"/>
                </a:lnTo>
                <a:lnTo>
                  <a:pt x="167038" y="235012"/>
                </a:lnTo>
                <a:lnTo>
                  <a:pt x="195957" y="235012"/>
                </a:lnTo>
                <a:lnTo>
                  <a:pt x="195957" y="117130"/>
                </a:lnTo>
                <a:lnTo>
                  <a:pt x="167038" y="117130"/>
                </a:lnTo>
                <a:lnTo>
                  <a:pt x="154360" y="101739"/>
                </a:lnTo>
                <a:close/>
              </a:path>
              <a:path w="196214" h="278765">
                <a:moveTo>
                  <a:pt x="195957" y="0"/>
                </a:moveTo>
                <a:lnTo>
                  <a:pt x="167038" y="0"/>
                </a:lnTo>
                <a:lnTo>
                  <a:pt x="167038" y="117130"/>
                </a:lnTo>
                <a:lnTo>
                  <a:pt x="195957" y="117130"/>
                </a:lnTo>
                <a:lnTo>
                  <a:pt x="195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168170" y="12751371"/>
            <a:ext cx="169689" cy="198213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929424" y="12751364"/>
            <a:ext cx="183563" cy="202726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3387028" y="12696932"/>
            <a:ext cx="118110" cy="256540"/>
          </a:xfrm>
          <a:custGeom>
            <a:avLst/>
            <a:gdLst/>
            <a:ahLst/>
            <a:cxnLst/>
            <a:rect l="l" t="t" r="r" b="b"/>
            <a:pathLst>
              <a:path w="118110" h="256540">
                <a:moveTo>
                  <a:pt x="55938" y="0"/>
                </a:moveTo>
                <a:lnTo>
                  <a:pt x="27031" y="0"/>
                </a:lnTo>
                <a:lnTo>
                  <a:pt x="27031" y="58576"/>
                </a:lnTo>
                <a:lnTo>
                  <a:pt x="0" y="58576"/>
                </a:lnTo>
                <a:lnTo>
                  <a:pt x="0" y="84104"/>
                </a:lnTo>
                <a:lnTo>
                  <a:pt x="27031" y="84104"/>
                </a:lnTo>
                <a:lnTo>
                  <a:pt x="27031" y="201222"/>
                </a:lnTo>
                <a:lnTo>
                  <a:pt x="31212" y="226418"/>
                </a:lnTo>
                <a:lnTo>
                  <a:pt x="42747" y="243408"/>
                </a:lnTo>
                <a:lnTo>
                  <a:pt x="60125" y="253007"/>
                </a:lnTo>
                <a:lnTo>
                  <a:pt x="81835" y="256026"/>
                </a:lnTo>
                <a:lnTo>
                  <a:pt x="91730" y="255477"/>
                </a:lnTo>
                <a:lnTo>
                  <a:pt x="100708" y="253875"/>
                </a:lnTo>
                <a:lnTo>
                  <a:pt x="108980" y="251286"/>
                </a:lnTo>
                <a:lnTo>
                  <a:pt x="116759" y="247776"/>
                </a:lnTo>
                <a:lnTo>
                  <a:pt x="116759" y="223000"/>
                </a:lnTo>
                <a:lnTo>
                  <a:pt x="109454" y="226111"/>
                </a:lnTo>
                <a:lnTo>
                  <a:pt x="102532" y="228206"/>
                </a:lnTo>
                <a:lnTo>
                  <a:pt x="95679" y="229387"/>
                </a:lnTo>
                <a:lnTo>
                  <a:pt x="88581" y="229758"/>
                </a:lnTo>
                <a:lnTo>
                  <a:pt x="75255" y="228040"/>
                </a:lnTo>
                <a:lnTo>
                  <a:pt x="64948" y="222485"/>
                </a:lnTo>
                <a:lnTo>
                  <a:pt x="58296" y="212496"/>
                </a:lnTo>
                <a:lnTo>
                  <a:pt x="55938" y="197473"/>
                </a:lnTo>
                <a:lnTo>
                  <a:pt x="55938" y="84104"/>
                </a:lnTo>
                <a:lnTo>
                  <a:pt x="117488" y="84104"/>
                </a:lnTo>
                <a:lnTo>
                  <a:pt x="117488" y="58576"/>
                </a:lnTo>
                <a:lnTo>
                  <a:pt x="55938" y="58576"/>
                </a:lnTo>
                <a:lnTo>
                  <a:pt x="559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3659543" y="12684918"/>
            <a:ext cx="594360" cy="266700"/>
          </a:xfrm>
          <a:custGeom>
            <a:avLst/>
            <a:gdLst/>
            <a:ahLst/>
            <a:cxnLst/>
            <a:rect l="l" t="t" r="r" b="b"/>
            <a:pathLst>
              <a:path w="594360" h="266700">
                <a:moveTo>
                  <a:pt x="267296" y="264668"/>
                </a:moveTo>
                <a:lnTo>
                  <a:pt x="235877" y="195224"/>
                </a:lnTo>
                <a:lnTo>
                  <a:pt x="223812" y="168567"/>
                </a:lnTo>
                <a:lnTo>
                  <a:pt x="192963" y="100393"/>
                </a:lnTo>
                <a:lnTo>
                  <a:pt x="192963" y="168567"/>
                </a:lnTo>
                <a:lnTo>
                  <a:pt x="73215" y="168567"/>
                </a:lnTo>
                <a:lnTo>
                  <a:pt x="133273" y="34544"/>
                </a:lnTo>
                <a:lnTo>
                  <a:pt x="192963" y="168567"/>
                </a:lnTo>
                <a:lnTo>
                  <a:pt x="192963" y="100393"/>
                </a:lnTo>
                <a:lnTo>
                  <a:pt x="163169" y="34544"/>
                </a:lnTo>
                <a:lnTo>
                  <a:pt x="147548" y="0"/>
                </a:lnTo>
                <a:lnTo>
                  <a:pt x="119761" y="0"/>
                </a:lnTo>
                <a:lnTo>
                  <a:pt x="0" y="264668"/>
                </a:lnTo>
                <a:lnTo>
                  <a:pt x="30429" y="264668"/>
                </a:lnTo>
                <a:lnTo>
                  <a:pt x="61582" y="195224"/>
                </a:lnTo>
                <a:lnTo>
                  <a:pt x="204597" y="195224"/>
                </a:lnTo>
                <a:lnTo>
                  <a:pt x="235381" y="264668"/>
                </a:lnTo>
                <a:lnTo>
                  <a:pt x="267296" y="264668"/>
                </a:lnTo>
                <a:close/>
              </a:path>
              <a:path w="594360" h="266700">
                <a:moveTo>
                  <a:pt x="593890" y="70586"/>
                </a:moveTo>
                <a:lnTo>
                  <a:pt x="563867" y="70586"/>
                </a:lnTo>
                <a:lnTo>
                  <a:pt x="512800" y="226377"/>
                </a:lnTo>
                <a:lnTo>
                  <a:pt x="460235" y="69837"/>
                </a:lnTo>
                <a:lnTo>
                  <a:pt x="436206" y="69837"/>
                </a:lnTo>
                <a:lnTo>
                  <a:pt x="384048" y="226377"/>
                </a:lnTo>
                <a:lnTo>
                  <a:pt x="332981" y="70586"/>
                </a:lnTo>
                <a:lnTo>
                  <a:pt x="302196" y="70586"/>
                </a:lnTo>
                <a:lnTo>
                  <a:pt x="370154" y="266179"/>
                </a:lnTo>
                <a:lnTo>
                  <a:pt x="395681" y="266179"/>
                </a:lnTo>
                <a:lnTo>
                  <a:pt x="448221" y="113017"/>
                </a:lnTo>
                <a:lnTo>
                  <a:pt x="500405" y="266179"/>
                </a:lnTo>
                <a:lnTo>
                  <a:pt x="525564" y="266179"/>
                </a:lnTo>
                <a:lnTo>
                  <a:pt x="593890" y="705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291338" y="12752499"/>
            <a:ext cx="170811" cy="20122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527844" y="12752123"/>
            <a:ext cx="108115" cy="197461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4673136" y="12675530"/>
            <a:ext cx="196215" cy="278765"/>
          </a:xfrm>
          <a:custGeom>
            <a:avLst/>
            <a:gdLst/>
            <a:ahLst/>
            <a:cxnLst/>
            <a:rect l="l" t="t" r="r" b="b"/>
            <a:pathLst>
              <a:path w="196214" h="278765">
                <a:moveTo>
                  <a:pt x="92713" y="75842"/>
                </a:moveTo>
                <a:lnTo>
                  <a:pt x="28898" y="102546"/>
                </a:lnTo>
                <a:lnTo>
                  <a:pt x="71" y="176447"/>
                </a:lnTo>
                <a:lnTo>
                  <a:pt x="0" y="177569"/>
                </a:lnTo>
                <a:lnTo>
                  <a:pt x="7939" y="220219"/>
                </a:lnTo>
                <a:lnTo>
                  <a:pt x="28898" y="251814"/>
                </a:lnTo>
                <a:lnTo>
                  <a:pt x="58586" y="271441"/>
                </a:lnTo>
                <a:lnTo>
                  <a:pt x="92713" y="278186"/>
                </a:lnTo>
                <a:lnTo>
                  <a:pt x="117157" y="274714"/>
                </a:lnTo>
                <a:lnTo>
                  <a:pt x="137344" y="265330"/>
                </a:lnTo>
                <a:lnTo>
                  <a:pt x="152948" y="252289"/>
                </a:lnTo>
                <a:lnTo>
                  <a:pt x="97978" y="252289"/>
                </a:lnTo>
                <a:lnTo>
                  <a:pt x="71777" y="246997"/>
                </a:lnTo>
                <a:lnTo>
                  <a:pt x="50013" y="231919"/>
                </a:lnTo>
                <a:lnTo>
                  <a:pt x="35148" y="208254"/>
                </a:lnTo>
                <a:lnTo>
                  <a:pt x="29712" y="177569"/>
                </a:lnTo>
                <a:lnTo>
                  <a:pt x="29646" y="176447"/>
                </a:lnTo>
                <a:lnTo>
                  <a:pt x="35042" y="144978"/>
                </a:lnTo>
                <a:lnTo>
                  <a:pt x="49731" y="121497"/>
                </a:lnTo>
                <a:lnTo>
                  <a:pt x="71459" y="106814"/>
                </a:lnTo>
                <a:lnTo>
                  <a:pt x="97978" y="101739"/>
                </a:lnTo>
                <a:lnTo>
                  <a:pt x="154360" y="101739"/>
                </a:lnTo>
                <a:lnTo>
                  <a:pt x="154155" y="101491"/>
                </a:lnTo>
                <a:lnTo>
                  <a:pt x="137756" y="88319"/>
                </a:lnTo>
                <a:lnTo>
                  <a:pt x="117416" y="79230"/>
                </a:lnTo>
                <a:lnTo>
                  <a:pt x="92713" y="75842"/>
                </a:lnTo>
                <a:close/>
              </a:path>
              <a:path w="196214" h="278765">
                <a:moveTo>
                  <a:pt x="195957" y="235012"/>
                </a:moveTo>
                <a:lnTo>
                  <a:pt x="167038" y="235012"/>
                </a:lnTo>
                <a:lnTo>
                  <a:pt x="167038" y="274055"/>
                </a:lnTo>
                <a:lnTo>
                  <a:pt x="195957" y="274055"/>
                </a:lnTo>
                <a:lnTo>
                  <a:pt x="195957" y="235012"/>
                </a:lnTo>
                <a:close/>
              </a:path>
              <a:path w="196214" h="278765">
                <a:moveTo>
                  <a:pt x="154360" y="101739"/>
                </a:moveTo>
                <a:lnTo>
                  <a:pt x="97978" y="101739"/>
                </a:lnTo>
                <a:lnTo>
                  <a:pt x="124143" y="107131"/>
                </a:lnTo>
                <a:lnTo>
                  <a:pt x="146584" y="122343"/>
                </a:lnTo>
                <a:lnTo>
                  <a:pt x="162270" y="145930"/>
                </a:lnTo>
                <a:lnTo>
                  <a:pt x="168172" y="176447"/>
                </a:lnTo>
                <a:lnTo>
                  <a:pt x="168101" y="177569"/>
                </a:lnTo>
                <a:lnTo>
                  <a:pt x="162270" y="207781"/>
                </a:lnTo>
                <a:lnTo>
                  <a:pt x="146584" y="231498"/>
                </a:lnTo>
                <a:lnTo>
                  <a:pt x="124143" y="246839"/>
                </a:lnTo>
                <a:lnTo>
                  <a:pt x="97978" y="252289"/>
                </a:lnTo>
                <a:lnTo>
                  <a:pt x="152948" y="252289"/>
                </a:lnTo>
                <a:lnTo>
                  <a:pt x="153796" y="251580"/>
                </a:lnTo>
                <a:lnTo>
                  <a:pt x="167038" y="235012"/>
                </a:lnTo>
                <a:lnTo>
                  <a:pt x="195957" y="235012"/>
                </a:lnTo>
                <a:lnTo>
                  <a:pt x="195957" y="117130"/>
                </a:lnTo>
                <a:lnTo>
                  <a:pt x="167038" y="117130"/>
                </a:lnTo>
                <a:lnTo>
                  <a:pt x="154360" y="101739"/>
                </a:lnTo>
                <a:close/>
              </a:path>
              <a:path w="196214" h="278765">
                <a:moveTo>
                  <a:pt x="195957" y="0"/>
                </a:moveTo>
                <a:lnTo>
                  <a:pt x="167038" y="0"/>
                </a:lnTo>
                <a:lnTo>
                  <a:pt x="167038" y="117130"/>
                </a:lnTo>
                <a:lnTo>
                  <a:pt x="195957" y="117130"/>
                </a:lnTo>
                <a:lnTo>
                  <a:pt x="195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922007" y="12752111"/>
            <a:ext cx="149415" cy="201234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16895190" y="12408656"/>
            <a:ext cx="2676525" cy="1481455"/>
          </a:xfrm>
          <a:custGeom>
            <a:avLst/>
            <a:gdLst/>
            <a:ahLst/>
            <a:cxnLst/>
            <a:rect l="l" t="t" r="r" b="b"/>
            <a:pathLst>
              <a:path w="2676525" h="1481455">
                <a:moveTo>
                  <a:pt x="2676069" y="0"/>
                </a:moveTo>
                <a:lnTo>
                  <a:pt x="0" y="0"/>
                </a:lnTo>
                <a:lnTo>
                  <a:pt x="0" y="1480936"/>
                </a:lnTo>
                <a:lnTo>
                  <a:pt x="2676069" y="1480936"/>
                </a:lnTo>
                <a:lnTo>
                  <a:pt x="26760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9532200" y="13850530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39055" y="0"/>
                </a:moveTo>
                <a:lnTo>
                  <a:pt x="39055" y="39067"/>
                </a:lnTo>
                <a:lnTo>
                  <a:pt x="0" y="39067"/>
                </a:lnTo>
              </a:path>
            </a:pathLst>
          </a:custGeom>
          <a:ln w="390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6973616" y="13889595"/>
            <a:ext cx="2480310" cy="0"/>
          </a:xfrm>
          <a:custGeom>
            <a:avLst/>
            <a:gdLst/>
            <a:ahLst/>
            <a:cxnLst/>
            <a:rect l="l" t="t" r="r" b="b"/>
            <a:pathLst>
              <a:path w="2480309">
                <a:moveTo>
                  <a:pt x="2479849" y="0"/>
                </a:moveTo>
                <a:lnTo>
                  <a:pt x="0" y="0"/>
                </a:lnTo>
              </a:path>
            </a:pathLst>
          </a:custGeom>
          <a:ln w="39067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6895193" y="13850528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69">
                <a:moveTo>
                  <a:pt x="39055" y="39067"/>
                </a:moveTo>
                <a:lnTo>
                  <a:pt x="0" y="39067"/>
                </a:lnTo>
                <a:lnTo>
                  <a:pt x="0" y="0"/>
                </a:lnTo>
              </a:path>
            </a:pathLst>
          </a:custGeom>
          <a:ln w="390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6895187" y="12488991"/>
            <a:ext cx="0" cy="1279525"/>
          </a:xfrm>
          <a:custGeom>
            <a:avLst/>
            <a:gdLst/>
            <a:ahLst/>
            <a:cxnLst/>
            <a:rect l="l" t="t" r="r" b="b"/>
            <a:pathLst>
              <a:path h="1279525">
                <a:moveTo>
                  <a:pt x="0" y="1279021"/>
                </a:moveTo>
                <a:lnTo>
                  <a:pt x="0" y="0"/>
                </a:lnTo>
              </a:path>
            </a:pathLst>
          </a:custGeom>
          <a:ln w="39067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6895187" y="12408661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70">
                <a:moveTo>
                  <a:pt x="0" y="39067"/>
                </a:moveTo>
                <a:lnTo>
                  <a:pt x="0" y="0"/>
                </a:lnTo>
                <a:lnTo>
                  <a:pt x="39055" y="0"/>
                </a:lnTo>
              </a:path>
            </a:pathLst>
          </a:custGeom>
          <a:ln w="390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7012976" y="12408662"/>
            <a:ext cx="2480310" cy="0"/>
          </a:xfrm>
          <a:custGeom>
            <a:avLst/>
            <a:gdLst/>
            <a:ahLst/>
            <a:cxnLst/>
            <a:rect l="l" t="t" r="r" b="b"/>
            <a:pathLst>
              <a:path w="2480309">
                <a:moveTo>
                  <a:pt x="0" y="0"/>
                </a:moveTo>
                <a:lnTo>
                  <a:pt x="2479849" y="0"/>
                </a:lnTo>
              </a:path>
            </a:pathLst>
          </a:custGeom>
          <a:ln w="39067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9532194" y="12408662"/>
            <a:ext cx="39370" cy="39370"/>
          </a:xfrm>
          <a:custGeom>
            <a:avLst/>
            <a:gdLst/>
            <a:ahLst/>
            <a:cxnLst/>
            <a:rect l="l" t="t" r="r" b="b"/>
            <a:pathLst>
              <a:path w="39369" h="39370">
                <a:moveTo>
                  <a:pt x="0" y="0"/>
                </a:moveTo>
                <a:lnTo>
                  <a:pt x="39055" y="0"/>
                </a:lnTo>
                <a:lnTo>
                  <a:pt x="39055" y="39067"/>
                </a:lnTo>
              </a:path>
            </a:pathLst>
          </a:custGeom>
          <a:ln w="390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9571255" y="12530247"/>
            <a:ext cx="0" cy="1279525"/>
          </a:xfrm>
          <a:custGeom>
            <a:avLst/>
            <a:gdLst/>
            <a:ahLst/>
            <a:cxnLst/>
            <a:rect l="l" t="t" r="r" b="b"/>
            <a:pathLst>
              <a:path h="1279525">
                <a:moveTo>
                  <a:pt x="0" y="0"/>
                </a:moveTo>
                <a:lnTo>
                  <a:pt x="0" y="1279021"/>
                </a:lnTo>
              </a:path>
            </a:pathLst>
          </a:custGeom>
          <a:ln w="39067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446439" y="454312"/>
            <a:ext cx="19134455" cy="12944475"/>
            <a:chOff x="446439" y="454312"/>
            <a:chExt cx="19134455" cy="12944475"/>
          </a:xfrm>
        </p:grpSpPr>
        <p:sp>
          <p:nvSpPr>
            <p:cNvPr id="9" name="object 9"/>
            <p:cNvSpPr/>
            <p:nvPr/>
          </p:nvSpPr>
          <p:spPr>
            <a:xfrm>
              <a:off x="6050293" y="12371380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7" y="371040"/>
                  </a:lnTo>
                  <a:lnTo>
                    <a:pt x="13673" y="416492"/>
                  </a:lnTo>
                  <a:lnTo>
                    <a:pt x="29925" y="459290"/>
                  </a:lnTo>
                  <a:lnTo>
                    <a:pt x="51817" y="498939"/>
                  </a:lnTo>
                  <a:lnTo>
                    <a:pt x="78855" y="534945"/>
                  </a:lnTo>
                  <a:lnTo>
                    <a:pt x="110546" y="566813"/>
                  </a:lnTo>
                  <a:lnTo>
                    <a:pt x="146393" y="594051"/>
                  </a:lnTo>
                  <a:lnTo>
                    <a:pt x="185904" y="616163"/>
                  </a:lnTo>
                  <a:lnTo>
                    <a:pt x="228583" y="632655"/>
                  </a:lnTo>
                  <a:lnTo>
                    <a:pt x="273936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7"/>
                  </a:lnTo>
                  <a:lnTo>
                    <a:pt x="616876" y="187077"/>
                  </a:lnTo>
                  <a:lnTo>
                    <a:pt x="594830" y="147316"/>
                  </a:lnTo>
                  <a:lnTo>
                    <a:pt x="567605" y="111232"/>
                  </a:lnTo>
                  <a:lnTo>
                    <a:pt x="535700" y="79327"/>
                  </a:lnTo>
                  <a:lnTo>
                    <a:pt x="499618" y="52101"/>
                  </a:lnTo>
                  <a:lnTo>
                    <a:pt x="459857" y="30055"/>
                  </a:lnTo>
                  <a:lnTo>
                    <a:pt x="416919" y="13689"/>
                  </a:lnTo>
                  <a:lnTo>
                    <a:pt x="371303" y="3504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35BD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67907" y="12572308"/>
              <a:ext cx="232410" cy="322580"/>
            </a:xfrm>
            <a:custGeom>
              <a:avLst/>
              <a:gdLst/>
              <a:ahLst/>
              <a:cxnLst/>
              <a:rect l="l" t="t" r="r" b="b"/>
              <a:pathLst>
                <a:path w="232410" h="322579">
                  <a:moveTo>
                    <a:pt x="213753" y="122516"/>
                  </a:moveTo>
                  <a:lnTo>
                    <a:pt x="209969" y="117792"/>
                  </a:lnTo>
                  <a:lnTo>
                    <a:pt x="203885" y="112534"/>
                  </a:lnTo>
                  <a:lnTo>
                    <a:pt x="167678" y="82575"/>
                  </a:lnTo>
                  <a:lnTo>
                    <a:pt x="166433" y="82931"/>
                  </a:lnTo>
                  <a:lnTo>
                    <a:pt x="165430" y="83400"/>
                  </a:lnTo>
                  <a:lnTo>
                    <a:pt x="165404" y="132867"/>
                  </a:lnTo>
                  <a:lnTo>
                    <a:pt x="167017" y="134607"/>
                  </a:lnTo>
                  <a:lnTo>
                    <a:pt x="174294" y="140462"/>
                  </a:lnTo>
                  <a:lnTo>
                    <a:pt x="181229" y="146024"/>
                  </a:lnTo>
                  <a:lnTo>
                    <a:pt x="184912" y="148729"/>
                  </a:lnTo>
                  <a:lnTo>
                    <a:pt x="189153" y="150164"/>
                  </a:lnTo>
                  <a:lnTo>
                    <a:pt x="193459" y="150164"/>
                  </a:lnTo>
                  <a:lnTo>
                    <a:pt x="201345" y="148564"/>
                  </a:lnTo>
                  <a:lnTo>
                    <a:pt x="207797" y="144221"/>
                  </a:lnTo>
                  <a:lnTo>
                    <a:pt x="212153" y="137769"/>
                  </a:lnTo>
                  <a:lnTo>
                    <a:pt x="213753" y="129882"/>
                  </a:lnTo>
                  <a:lnTo>
                    <a:pt x="213753" y="122516"/>
                  </a:lnTo>
                  <a:close/>
                </a:path>
                <a:path w="232410" h="322579">
                  <a:moveTo>
                    <a:pt x="232016" y="295668"/>
                  </a:moveTo>
                  <a:lnTo>
                    <a:pt x="231609" y="293560"/>
                  </a:lnTo>
                  <a:lnTo>
                    <a:pt x="214604" y="245338"/>
                  </a:lnTo>
                  <a:lnTo>
                    <a:pt x="196443" y="194830"/>
                  </a:lnTo>
                  <a:lnTo>
                    <a:pt x="145986" y="143446"/>
                  </a:lnTo>
                  <a:lnTo>
                    <a:pt x="145427" y="142113"/>
                  </a:lnTo>
                  <a:lnTo>
                    <a:pt x="145656" y="33375"/>
                  </a:lnTo>
                  <a:lnTo>
                    <a:pt x="112179" y="0"/>
                  </a:lnTo>
                  <a:lnTo>
                    <a:pt x="106934" y="0"/>
                  </a:lnTo>
                  <a:lnTo>
                    <a:pt x="9194" y="58191"/>
                  </a:lnTo>
                  <a:lnTo>
                    <a:pt x="0" y="135572"/>
                  </a:lnTo>
                  <a:lnTo>
                    <a:pt x="1600" y="143446"/>
                  </a:lnTo>
                  <a:lnTo>
                    <a:pt x="5969" y="149898"/>
                  </a:lnTo>
                  <a:lnTo>
                    <a:pt x="12446" y="154241"/>
                  </a:lnTo>
                  <a:lnTo>
                    <a:pt x="20370" y="155841"/>
                  </a:lnTo>
                  <a:lnTo>
                    <a:pt x="28117" y="154279"/>
                  </a:lnTo>
                  <a:lnTo>
                    <a:pt x="34505" y="150037"/>
                  </a:lnTo>
                  <a:lnTo>
                    <a:pt x="38887" y="143751"/>
                  </a:lnTo>
                  <a:lnTo>
                    <a:pt x="40665" y="135509"/>
                  </a:lnTo>
                  <a:lnTo>
                    <a:pt x="47104" y="85559"/>
                  </a:lnTo>
                  <a:lnTo>
                    <a:pt x="48082" y="84112"/>
                  </a:lnTo>
                  <a:lnTo>
                    <a:pt x="71501" y="70497"/>
                  </a:lnTo>
                  <a:lnTo>
                    <a:pt x="74282" y="70256"/>
                  </a:lnTo>
                  <a:lnTo>
                    <a:pt x="75209" y="70485"/>
                  </a:lnTo>
                  <a:lnTo>
                    <a:pt x="77685" y="71920"/>
                  </a:lnTo>
                  <a:lnTo>
                    <a:pt x="78701" y="73685"/>
                  </a:lnTo>
                  <a:lnTo>
                    <a:pt x="78701" y="145046"/>
                  </a:lnTo>
                  <a:lnTo>
                    <a:pt x="79159" y="146024"/>
                  </a:lnTo>
                  <a:lnTo>
                    <a:pt x="149491" y="213791"/>
                  </a:lnTo>
                  <a:lnTo>
                    <a:pt x="150215" y="215188"/>
                  </a:lnTo>
                  <a:lnTo>
                    <a:pt x="185445" y="306527"/>
                  </a:lnTo>
                  <a:lnTo>
                    <a:pt x="189090" y="312915"/>
                  </a:lnTo>
                  <a:lnTo>
                    <a:pt x="194348" y="317842"/>
                  </a:lnTo>
                  <a:lnTo>
                    <a:pt x="200774" y="321030"/>
                  </a:lnTo>
                  <a:lnTo>
                    <a:pt x="207949" y="322160"/>
                  </a:lnTo>
                  <a:lnTo>
                    <a:pt x="217309" y="320255"/>
                  </a:lnTo>
                  <a:lnTo>
                    <a:pt x="224967" y="315074"/>
                  </a:lnTo>
                  <a:lnTo>
                    <a:pt x="230124" y="307378"/>
                  </a:lnTo>
                  <a:lnTo>
                    <a:pt x="232016" y="297980"/>
                  </a:lnTo>
                  <a:lnTo>
                    <a:pt x="232016" y="29566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82279" y="12371380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40"/>
                  </a:lnTo>
                  <a:lnTo>
                    <a:pt x="13674" y="416492"/>
                  </a:lnTo>
                  <a:lnTo>
                    <a:pt x="29927" y="459290"/>
                  </a:lnTo>
                  <a:lnTo>
                    <a:pt x="51820" y="498939"/>
                  </a:lnTo>
                  <a:lnTo>
                    <a:pt x="78859" y="534945"/>
                  </a:lnTo>
                  <a:lnTo>
                    <a:pt x="110550" y="566813"/>
                  </a:lnTo>
                  <a:lnTo>
                    <a:pt x="146398" y="594051"/>
                  </a:lnTo>
                  <a:lnTo>
                    <a:pt x="185909" y="616163"/>
                  </a:lnTo>
                  <a:lnTo>
                    <a:pt x="228587" y="632655"/>
                  </a:lnTo>
                  <a:lnTo>
                    <a:pt x="273939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7"/>
                  </a:lnTo>
                  <a:lnTo>
                    <a:pt x="616876" y="187077"/>
                  </a:lnTo>
                  <a:lnTo>
                    <a:pt x="594830" y="147316"/>
                  </a:lnTo>
                  <a:lnTo>
                    <a:pt x="567605" y="111232"/>
                  </a:lnTo>
                  <a:lnTo>
                    <a:pt x="535700" y="79327"/>
                  </a:lnTo>
                  <a:lnTo>
                    <a:pt x="499618" y="52101"/>
                  </a:lnTo>
                  <a:lnTo>
                    <a:pt x="459857" y="30055"/>
                  </a:lnTo>
                  <a:lnTo>
                    <a:pt x="416919" y="13689"/>
                  </a:lnTo>
                  <a:lnTo>
                    <a:pt x="371303" y="3504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8CA4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85976" y="12550121"/>
              <a:ext cx="284480" cy="243204"/>
            </a:xfrm>
            <a:custGeom>
              <a:avLst/>
              <a:gdLst/>
              <a:ahLst/>
              <a:cxnLst/>
              <a:rect l="l" t="t" r="r" b="b"/>
              <a:pathLst>
                <a:path w="284479" h="243204">
                  <a:moveTo>
                    <a:pt x="97409" y="24015"/>
                  </a:moveTo>
                  <a:lnTo>
                    <a:pt x="96418" y="20789"/>
                  </a:lnTo>
                  <a:lnTo>
                    <a:pt x="91960" y="15252"/>
                  </a:lnTo>
                  <a:lnTo>
                    <a:pt x="88430" y="13449"/>
                  </a:lnTo>
                  <a:lnTo>
                    <a:pt x="9017" y="13449"/>
                  </a:lnTo>
                  <a:lnTo>
                    <a:pt x="5410" y="15290"/>
                  </a:lnTo>
                  <a:lnTo>
                    <a:pt x="952" y="20789"/>
                  </a:lnTo>
                  <a:lnTo>
                    <a:pt x="0" y="23964"/>
                  </a:lnTo>
                  <a:lnTo>
                    <a:pt x="381" y="27139"/>
                  </a:lnTo>
                  <a:lnTo>
                    <a:pt x="6070" y="39027"/>
                  </a:lnTo>
                  <a:lnTo>
                    <a:pt x="17195" y="45224"/>
                  </a:lnTo>
                  <a:lnTo>
                    <a:pt x="30226" y="47586"/>
                  </a:lnTo>
                  <a:lnTo>
                    <a:pt x="41668" y="48031"/>
                  </a:lnTo>
                  <a:lnTo>
                    <a:pt x="55359" y="47586"/>
                  </a:lnTo>
                  <a:lnTo>
                    <a:pt x="73088" y="45237"/>
                  </a:lnTo>
                  <a:lnTo>
                    <a:pt x="89090" y="39077"/>
                  </a:lnTo>
                  <a:lnTo>
                    <a:pt x="97028" y="27241"/>
                  </a:lnTo>
                  <a:lnTo>
                    <a:pt x="97409" y="24015"/>
                  </a:lnTo>
                  <a:close/>
                </a:path>
                <a:path w="284479" h="243204">
                  <a:moveTo>
                    <a:pt x="284403" y="201117"/>
                  </a:moveTo>
                  <a:lnTo>
                    <a:pt x="213106" y="3644"/>
                  </a:lnTo>
                  <a:lnTo>
                    <a:pt x="207911" y="0"/>
                  </a:lnTo>
                  <a:lnTo>
                    <a:pt x="159016" y="0"/>
                  </a:lnTo>
                  <a:lnTo>
                    <a:pt x="152831" y="6184"/>
                  </a:lnTo>
                  <a:lnTo>
                    <a:pt x="152831" y="21450"/>
                  </a:lnTo>
                  <a:lnTo>
                    <a:pt x="159016" y="27647"/>
                  </a:lnTo>
                  <a:lnTo>
                    <a:pt x="192379" y="27647"/>
                  </a:lnTo>
                  <a:lnTo>
                    <a:pt x="201155" y="51968"/>
                  </a:lnTo>
                  <a:lnTo>
                    <a:pt x="92113" y="159677"/>
                  </a:lnTo>
                  <a:lnTo>
                    <a:pt x="55791" y="57010"/>
                  </a:lnTo>
                  <a:lnTo>
                    <a:pt x="47891" y="53251"/>
                  </a:lnTo>
                  <a:lnTo>
                    <a:pt x="33477" y="58331"/>
                  </a:lnTo>
                  <a:lnTo>
                    <a:pt x="29718" y="66230"/>
                  </a:lnTo>
                  <a:lnTo>
                    <a:pt x="90868" y="239077"/>
                  </a:lnTo>
                  <a:lnTo>
                    <a:pt x="96202" y="242620"/>
                  </a:lnTo>
                  <a:lnTo>
                    <a:pt x="103428" y="242620"/>
                  </a:lnTo>
                  <a:lnTo>
                    <a:pt x="104978" y="242366"/>
                  </a:lnTo>
                  <a:lnTo>
                    <a:pt x="113715" y="239280"/>
                  </a:lnTo>
                  <a:lnTo>
                    <a:pt x="117475" y="231368"/>
                  </a:lnTo>
                  <a:lnTo>
                    <a:pt x="102311" y="188493"/>
                  </a:lnTo>
                  <a:lnTo>
                    <a:pt x="211493" y="80657"/>
                  </a:lnTo>
                  <a:lnTo>
                    <a:pt x="257810" y="208940"/>
                  </a:lnTo>
                  <a:lnTo>
                    <a:pt x="263131" y="212458"/>
                  </a:lnTo>
                  <a:lnTo>
                    <a:pt x="270344" y="212458"/>
                  </a:lnTo>
                  <a:lnTo>
                    <a:pt x="271932" y="212178"/>
                  </a:lnTo>
                  <a:lnTo>
                    <a:pt x="280682" y="209042"/>
                  </a:lnTo>
                  <a:lnTo>
                    <a:pt x="284403" y="2011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14271" y="12371380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7" y="371037"/>
                  </a:lnTo>
                  <a:lnTo>
                    <a:pt x="13673" y="416488"/>
                  </a:lnTo>
                  <a:lnTo>
                    <a:pt x="29925" y="459285"/>
                  </a:lnTo>
                  <a:lnTo>
                    <a:pt x="51817" y="498934"/>
                  </a:lnTo>
                  <a:lnTo>
                    <a:pt x="78855" y="534940"/>
                  </a:lnTo>
                  <a:lnTo>
                    <a:pt x="110546" y="566809"/>
                  </a:lnTo>
                  <a:lnTo>
                    <a:pt x="146393" y="594048"/>
                  </a:lnTo>
                  <a:lnTo>
                    <a:pt x="185904" y="616161"/>
                  </a:lnTo>
                  <a:lnTo>
                    <a:pt x="228583" y="632654"/>
                  </a:lnTo>
                  <a:lnTo>
                    <a:pt x="273936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6"/>
                  </a:lnTo>
                  <a:lnTo>
                    <a:pt x="616876" y="187075"/>
                  </a:lnTo>
                  <a:lnTo>
                    <a:pt x="594830" y="147313"/>
                  </a:lnTo>
                  <a:lnTo>
                    <a:pt x="567605" y="111228"/>
                  </a:lnTo>
                  <a:lnTo>
                    <a:pt x="535700" y="79322"/>
                  </a:lnTo>
                  <a:lnTo>
                    <a:pt x="499618" y="52096"/>
                  </a:lnTo>
                  <a:lnTo>
                    <a:pt x="459857" y="30050"/>
                  </a:lnTo>
                  <a:lnTo>
                    <a:pt x="416919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007D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074125" y="12471761"/>
              <a:ext cx="348615" cy="448309"/>
            </a:xfrm>
            <a:custGeom>
              <a:avLst/>
              <a:gdLst/>
              <a:ahLst/>
              <a:cxnLst/>
              <a:rect l="l" t="t" r="r" b="b"/>
              <a:pathLst>
                <a:path w="348615" h="448309">
                  <a:moveTo>
                    <a:pt x="179002" y="0"/>
                  </a:moveTo>
                  <a:lnTo>
                    <a:pt x="169534" y="0"/>
                  </a:lnTo>
                  <a:lnTo>
                    <a:pt x="139160" y="2112"/>
                  </a:lnTo>
                  <a:lnTo>
                    <a:pt x="81186" y="13694"/>
                  </a:lnTo>
                  <a:lnTo>
                    <a:pt x="45036" y="27768"/>
                  </a:lnTo>
                  <a:lnTo>
                    <a:pt x="18578" y="61729"/>
                  </a:lnTo>
                  <a:lnTo>
                    <a:pt x="7837" y="158593"/>
                  </a:lnTo>
                  <a:lnTo>
                    <a:pt x="2322" y="208726"/>
                  </a:lnTo>
                  <a:lnTo>
                    <a:pt x="0" y="343808"/>
                  </a:lnTo>
                  <a:lnTo>
                    <a:pt x="2487" y="358176"/>
                  </a:lnTo>
                  <a:lnTo>
                    <a:pt x="8445" y="371007"/>
                  </a:lnTo>
                  <a:lnTo>
                    <a:pt x="17419" y="381751"/>
                  </a:lnTo>
                  <a:lnTo>
                    <a:pt x="28870" y="389860"/>
                  </a:lnTo>
                  <a:lnTo>
                    <a:pt x="28989" y="423172"/>
                  </a:lnTo>
                  <a:lnTo>
                    <a:pt x="36691" y="441883"/>
                  </a:lnTo>
                  <a:lnTo>
                    <a:pt x="53633" y="448120"/>
                  </a:lnTo>
                  <a:lnTo>
                    <a:pt x="70576" y="441883"/>
                  </a:lnTo>
                  <a:lnTo>
                    <a:pt x="78277" y="423172"/>
                  </a:lnTo>
                  <a:lnTo>
                    <a:pt x="78277" y="396104"/>
                  </a:lnTo>
                  <a:lnTo>
                    <a:pt x="319645" y="396104"/>
                  </a:lnTo>
                  <a:lnTo>
                    <a:pt x="319665" y="389860"/>
                  </a:lnTo>
                  <a:lnTo>
                    <a:pt x="331116" y="381751"/>
                  </a:lnTo>
                  <a:lnTo>
                    <a:pt x="340090" y="371007"/>
                  </a:lnTo>
                  <a:lnTo>
                    <a:pt x="346048" y="358176"/>
                  </a:lnTo>
                  <a:lnTo>
                    <a:pt x="347649" y="348608"/>
                  </a:lnTo>
                  <a:lnTo>
                    <a:pt x="55257" y="348608"/>
                  </a:lnTo>
                  <a:lnTo>
                    <a:pt x="45548" y="346649"/>
                  </a:lnTo>
                  <a:lnTo>
                    <a:pt x="37646" y="341311"/>
                  </a:lnTo>
                  <a:lnTo>
                    <a:pt x="32332" y="333401"/>
                  </a:lnTo>
                  <a:lnTo>
                    <a:pt x="30386" y="323725"/>
                  </a:lnTo>
                  <a:lnTo>
                    <a:pt x="32332" y="314026"/>
                  </a:lnTo>
                  <a:lnTo>
                    <a:pt x="37646" y="306109"/>
                  </a:lnTo>
                  <a:lnTo>
                    <a:pt x="45548" y="300774"/>
                  </a:lnTo>
                  <a:lnTo>
                    <a:pt x="55257" y="298818"/>
                  </a:lnTo>
                  <a:lnTo>
                    <a:pt x="348486" y="298818"/>
                  </a:lnTo>
                  <a:lnTo>
                    <a:pt x="348530" y="240898"/>
                  </a:lnTo>
                  <a:lnTo>
                    <a:pt x="31974" y="240898"/>
                  </a:lnTo>
                  <a:lnTo>
                    <a:pt x="29336" y="232122"/>
                  </a:lnTo>
                  <a:lnTo>
                    <a:pt x="30530" y="223275"/>
                  </a:lnTo>
                  <a:lnTo>
                    <a:pt x="44738" y="105261"/>
                  </a:lnTo>
                  <a:lnTo>
                    <a:pt x="46685" y="97708"/>
                  </a:lnTo>
                  <a:lnTo>
                    <a:pt x="50177" y="91860"/>
                  </a:lnTo>
                  <a:lnTo>
                    <a:pt x="56041" y="88083"/>
                  </a:lnTo>
                  <a:lnTo>
                    <a:pt x="65108" y="86743"/>
                  </a:lnTo>
                  <a:lnTo>
                    <a:pt x="332717" y="86743"/>
                  </a:lnTo>
                  <a:lnTo>
                    <a:pt x="329977" y="61908"/>
                  </a:lnTo>
                  <a:lnTo>
                    <a:pt x="80689" y="61908"/>
                  </a:lnTo>
                  <a:lnTo>
                    <a:pt x="71172" y="58016"/>
                  </a:lnTo>
                  <a:lnTo>
                    <a:pt x="68000" y="49454"/>
                  </a:lnTo>
                  <a:lnTo>
                    <a:pt x="71172" y="40893"/>
                  </a:lnTo>
                  <a:lnTo>
                    <a:pt x="80689" y="37001"/>
                  </a:lnTo>
                  <a:lnTo>
                    <a:pt x="316405" y="37001"/>
                  </a:lnTo>
                  <a:lnTo>
                    <a:pt x="315688" y="36124"/>
                  </a:lnTo>
                  <a:lnTo>
                    <a:pt x="267345" y="13694"/>
                  </a:lnTo>
                  <a:lnTo>
                    <a:pt x="209375" y="2112"/>
                  </a:lnTo>
                  <a:lnTo>
                    <a:pt x="179002" y="0"/>
                  </a:lnTo>
                  <a:close/>
                </a:path>
                <a:path w="348615" h="448309">
                  <a:moveTo>
                    <a:pt x="319645" y="396104"/>
                  </a:moveTo>
                  <a:lnTo>
                    <a:pt x="270258" y="396104"/>
                  </a:lnTo>
                  <a:lnTo>
                    <a:pt x="270258" y="423172"/>
                  </a:lnTo>
                  <a:lnTo>
                    <a:pt x="277961" y="441883"/>
                  </a:lnTo>
                  <a:lnTo>
                    <a:pt x="294908" y="448120"/>
                  </a:lnTo>
                  <a:lnTo>
                    <a:pt x="311855" y="441883"/>
                  </a:lnTo>
                  <a:lnTo>
                    <a:pt x="319558" y="423172"/>
                  </a:lnTo>
                  <a:lnTo>
                    <a:pt x="319645" y="396104"/>
                  </a:lnTo>
                  <a:close/>
                </a:path>
                <a:path w="348615" h="448309">
                  <a:moveTo>
                    <a:pt x="293278" y="298818"/>
                  </a:moveTo>
                  <a:lnTo>
                    <a:pt x="55257" y="298818"/>
                  </a:lnTo>
                  <a:lnTo>
                    <a:pt x="64965" y="300774"/>
                  </a:lnTo>
                  <a:lnTo>
                    <a:pt x="72889" y="306109"/>
                  </a:lnTo>
                  <a:lnTo>
                    <a:pt x="78230" y="314026"/>
                  </a:lnTo>
                  <a:lnTo>
                    <a:pt x="80188" y="323725"/>
                  </a:lnTo>
                  <a:lnTo>
                    <a:pt x="78230" y="333401"/>
                  </a:lnTo>
                  <a:lnTo>
                    <a:pt x="72889" y="341311"/>
                  </a:lnTo>
                  <a:lnTo>
                    <a:pt x="64965" y="346649"/>
                  </a:lnTo>
                  <a:lnTo>
                    <a:pt x="55257" y="348608"/>
                  </a:lnTo>
                  <a:lnTo>
                    <a:pt x="293278" y="348608"/>
                  </a:lnTo>
                  <a:lnTo>
                    <a:pt x="283567" y="346649"/>
                  </a:lnTo>
                  <a:lnTo>
                    <a:pt x="275648" y="341311"/>
                  </a:lnTo>
                  <a:lnTo>
                    <a:pt x="270314" y="333401"/>
                  </a:lnTo>
                  <a:lnTo>
                    <a:pt x="268360" y="323725"/>
                  </a:lnTo>
                  <a:lnTo>
                    <a:pt x="270314" y="314026"/>
                  </a:lnTo>
                  <a:lnTo>
                    <a:pt x="275648" y="306109"/>
                  </a:lnTo>
                  <a:lnTo>
                    <a:pt x="283567" y="300774"/>
                  </a:lnTo>
                  <a:lnTo>
                    <a:pt x="293278" y="298818"/>
                  </a:lnTo>
                  <a:close/>
                </a:path>
                <a:path w="348615" h="448309">
                  <a:moveTo>
                    <a:pt x="348486" y="298818"/>
                  </a:moveTo>
                  <a:lnTo>
                    <a:pt x="293278" y="298818"/>
                  </a:lnTo>
                  <a:lnTo>
                    <a:pt x="302985" y="300774"/>
                  </a:lnTo>
                  <a:lnTo>
                    <a:pt x="310884" y="306109"/>
                  </a:lnTo>
                  <a:lnTo>
                    <a:pt x="316194" y="314026"/>
                  </a:lnTo>
                  <a:lnTo>
                    <a:pt x="318137" y="323725"/>
                  </a:lnTo>
                  <a:lnTo>
                    <a:pt x="316194" y="333401"/>
                  </a:lnTo>
                  <a:lnTo>
                    <a:pt x="310884" y="341311"/>
                  </a:lnTo>
                  <a:lnTo>
                    <a:pt x="302985" y="346649"/>
                  </a:lnTo>
                  <a:lnTo>
                    <a:pt x="293278" y="348608"/>
                  </a:lnTo>
                  <a:lnTo>
                    <a:pt x="347649" y="348608"/>
                  </a:lnTo>
                  <a:lnTo>
                    <a:pt x="348452" y="343808"/>
                  </a:lnTo>
                  <a:lnTo>
                    <a:pt x="348486" y="298818"/>
                  </a:lnTo>
                  <a:close/>
                </a:path>
                <a:path w="348615" h="448309">
                  <a:moveTo>
                    <a:pt x="332717" y="86743"/>
                  </a:moveTo>
                  <a:lnTo>
                    <a:pt x="283428" y="86743"/>
                  </a:lnTo>
                  <a:lnTo>
                    <a:pt x="292496" y="88083"/>
                  </a:lnTo>
                  <a:lnTo>
                    <a:pt x="298363" y="91860"/>
                  </a:lnTo>
                  <a:lnTo>
                    <a:pt x="301855" y="97708"/>
                  </a:lnTo>
                  <a:lnTo>
                    <a:pt x="303797" y="105261"/>
                  </a:lnTo>
                  <a:lnTo>
                    <a:pt x="317994" y="223275"/>
                  </a:lnTo>
                  <a:lnTo>
                    <a:pt x="319200" y="232122"/>
                  </a:lnTo>
                  <a:lnTo>
                    <a:pt x="316561" y="240898"/>
                  </a:lnTo>
                  <a:lnTo>
                    <a:pt x="348530" y="240898"/>
                  </a:lnTo>
                  <a:lnTo>
                    <a:pt x="348442" y="232122"/>
                  </a:lnTo>
                  <a:lnTo>
                    <a:pt x="345633" y="204642"/>
                  </a:lnTo>
                  <a:lnTo>
                    <a:pt x="339247" y="145934"/>
                  </a:lnTo>
                  <a:lnTo>
                    <a:pt x="332717" y="86743"/>
                  </a:lnTo>
                  <a:close/>
                </a:path>
                <a:path w="348615" h="448309">
                  <a:moveTo>
                    <a:pt x="316405" y="37001"/>
                  </a:moveTo>
                  <a:lnTo>
                    <a:pt x="267846" y="37001"/>
                  </a:lnTo>
                  <a:lnTo>
                    <a:pt x="277357" y="40893"/>
                  </a:lnTo>
                  <a:lnTo>
                    <a:pt x="280527" y="49454"/>
                  </a:lnTo>
                  <a:lnTo>
                    <a:pt x="277357" y="58016"/>
                  </a:lnTo>
                  <a:lnTo>
                    <a:pt x="267846" y="61908"/>
                  </a:lnTo>
                  <a:lnTo>
                    <a:pt x="329977" y="61908"/>
                  </a:lnTo>
                  <a:lnTo>
                    <a:pt x="329958" y="61729"/>
                  </a:lnTo>
                  <a:lnTo>
                    <a:pt x="324584" y="47013"/>
                  </a:lnTo>
                  <a:lnTo>
                    <a:pt x="316405" y="370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693349" y="12412126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59" y="534940"/>
                  </a:lnTo>
                  <a:lnTo>
                    <a:pt x="110550" y="566809"/>
                  </a:lnTo>
                  <a:lnTo>
                    <a:pt x="146398" y="594048"/>
                  </a:lnTo>
                  <a:lnTo>
                    <a:pt x="185909" y="616161"/>
                  </a:lnTo>
                  <a:lnTo>
                    <a:pt x="228587" y="632654"/>
                  </a:lnTo>
                  <a:lnTo>
                    <a:pt x="273939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6"/>
                  </a:lnTo>
                  <a:lnTo>
                    <a:pt x="616876" y="187075"/>
                  </a:lnTo>
                  <a:lnTo>
                    <a:pt x="594830" y="147313"/>
                  </a:lnTo>
                  <a:lnTo>
                    <a:pt x="567605" y="111228"/>
                  </a:lnTo>
                  <a:lnTo>
                    <a:pt x="535700" y="79322"/>
                  </a:lnTo>
                  <a:lnTo>
                    <a:pt x="499618" y="52096"/>
                  </a:lnTo>
                  <a:lnTo>
                    <a:pt x="459857" y="30050"/>
                  </a:lnTo>
                  <a:lnTo>
                    <a:pt x="416919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5037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923421" y="12487878"/>
              <a:ext cx="226695" cy="498475"/>
            </a:xfrm>
            <a:custGeom>
              <a:avLst/>
              <a:gdLst/>
              <a:ahLst/>
              <a:cxnLst/>
              <a:rect l="l" t="t" r="r" b="b"/>
              <a:pathLst>
                <a:path w="226695" h="498475">
                  <a:moveTo>
                    <a:pt x="169278" y="136931"/>
                  </a:moveTo>
                  <a:lnTo>
                    <a:pt x="166128" y="128371"/>
                  </a:lnTo>
                  <a:lnTo>
                    <a:pt x="156667" y="124485"/>
                  </a:lnTo>
                  <a:lnTo>
                    <a:pt x="69938" y="124485"/>
                  </a:lnTo>
                  <a:lnTo>
                    <a:pt x="60426" y="128371"/>
                  </a:lnTo>
                  <a:lnTo>
                    <a:pt x="57251" y="136931"/>
                  </a:lnTo>
                  <a:lnTo>
                    <a:pt x="60426" y="145491"/>
                  </a:lnTo>
                  <a:lnTo>
                    <a:pt x="69938" y="149377"/>
                  </a:lnTo>
                  <a:lnTo>
                    <a:pt x="156667" y="149377"/>
                  </a:lnTo>
                  <a:lnTo>
                    <a:pt x="166128" y="145491"/>
                  </a:lnTo>
                  <a:lnTo>
                    <a:pt x="169278" y="136931"/>
                  </a:lnTo>
                  <a:close/>
                </a:path>
                <a:path w="226695" h="498475">
                  <a:moveTo>
                    <a:pt x="226555" y="26708"/>
                  </a:moveTo>
                  <a:lnTo>
                    <a:pt x="225615" y="24485"/>
                  </a:lnTo>
                  <a:lnTo>
                    <a:pt x="224294" y="21336"/>
                  </a:lnTo>
                  <a:lnTo>
                    <a:pt x="224434" y="21336"/>
                  </a:lnTo>
                  <a:lnTo>
                    <a:pt x="219481" y="19304"/>
                  </a:lnTo>
                  <a:lnTo>
                    <a:pt x="217639" y="18681"/>
                  </a:lnTo>
                  <a:lnTo>
                    <a:pt x="200875" y="13042"/>
                  </a:lnTo>
                  <a:lnTo>
                    <a:pt x="175742" y="6858"/>
                  </a:lnTo>
                  <a:lnTo>
                    <a:pt x="150126" y="2590"/>
                  </a:lnTo>
                  <a:lnTo>
                    <a:pt x="150126" y="21336"/>
                  </a:lnTo>
                  <a:lnTo>
                    <a:pt x="137795" y="67183"/>
                  </a:lnTo>
                  <a:lnTo>
                    <a:pt x="88747" y="67183"/>
                  </a:lnTo>
                  <a:lnTo>
                    <a:pt x="77279" y="24485"/>
                  </a:lnTo>
                  <a:lnTo>
                    <a:pt x="76428" y="21336"/>
                  </a:lnTo>
                  <a:lnTo>
                    <a:pt x="84632" y="20281"/>
                  </a:lnTo>
                  <a:lnTo>
                    <a:pt x="92849" y="19456"/>
                  </a:lnTo>
                  <a:lnTo>
                    <a:pt x="101003" y="18910"/>
                  </a:lnTo>
                  <a:lnTo>
                    <a:pt x="109016" y="18681"/>
                  </a:lnTo>
                  <a:lnTo>
                    <a:pt x="117449" y="18681"/>
                  </a:lnTo>
                  <a:lnTo>
                    <a:pt x="125488" y="18910"/>
                  </a:lnTo>
                  <a:lnTo>
                    <a:pt x="133654" y="19456"/>
                  </a:lnTo>
                  <a:lnTo>
                    <a:pt x="141897" y="20281"/>
                  </a:lnTo>
                  <a:lnTo>
                    <a:pt x="150126" y="21336"/>
                  </a:lnTo>
                  <a:lnTo>
                    <a:pt x="150126" y="2590"/>
                  </a:lnTo>
                  <a:lnTo>
                    <a:pt x="147002" y="2070"/>
                  </a:lnTo>
                  <a:lnTo>
                    <a:pt x="117525" y="0"/>
                  </a:lnTo>
                  <a:lnTo>
                    <a:pt x="108940" y="0"/>
                  </a:lnTo>
                  <a:lnTo>
                    <a:pt x="50787" y="6858"/>
                  </a:lnTo>
                  <a:lnTo>
                    <a:pt x="7061" y="19304"/>
                  </a:lnTo>
                  <a:lnTo>
                    <a:pt x="2095" y="21336"/>
                  </a:lnTo>
                  <a:lnTo>
                    <a:pt x="2247" y="21336"/>
                  </a:lnTo>
                  <a:lnTo>
                    <a:pt x="0" y="26708"/>
                  </a:lnTo>
                  <a:lnTo>
                    <a:pt x="3873" y="36258"/>
                  </a:lnTo>
                  <a:lnTo>
                    <a:pt x="9321" y="38544"/>
                  </a:lnTo>
                  <a:lnTo>
                    <a:pt x="14109" y="36601"/>
                  </a:lnTo>
                  <a:lnTo>
                    <a:pt x="22225" y="33642"/>
                  </a:lnTo>
                  <a:lnTo>
                    <a:pt x="32537" y="30518"/>
                  </a:lnTo>
                  <a:lnTo>
                    <a:pt x="44589" y="27393"/>
                  </a:lnTo>
                  <a:lnTo>
                    <a:pt x="57937" y="24485"/>
                  </a:lnTo>
                  <a:lnTo>
                    <a:pt x="69405" y="67183"/>
                  </a:lnTo>
                  <a:lnTo>
                    <a:pt x="63474" y="67183"/>
                  </a:lnTo>
                  <a:lnTo>
                    <a:pt x="39319" y="72085"/>
                  </a:lnTo>
                  <a:lnTo>
                    <a:pt x="19532" y="85458"/>
                  </a:lnTo>
                  <a:lnTo>
                    <a:pt x="6159" y="105244"/>
                  </a:lnTo>
                  <a:lnTo>
                    <a:pt x="1244" y="129413"/>
                  </a:lnTo>
                  <a:lnTo>
                    <a:pt x="1244" y="378371"/>
                  </a:lnTo>
                  <a:lnTo>
                    <a:pt x="4292" y="397510"/>
                  </a:lnTo>
                  <a:lnTo>
                    <a:pt x="12750" y="414261"/>
                  </a:lnTo>
                  <a:lnTo>
                    <a:pt x="25666" y="427634"/>
                  </a:lnTo>
                  <a:lnTo>
                    <a:pt x="42062" y="436702"/>
                  </a:lnTo>
                  <a:lnTo>
                    <a:pt x="1244" y="498017"/>
                  </a:lnTo>
                  <a:lnTo>
                    <a:pt x="46304" y="498017"/>
                  </a:lnTo>
                  <a:lnTo>
                    <a:pt x="68224" y="465721"/>
                  </a:lnTo>
                  <a:lnTo>
                    <a:pt x="158318" y="465721"/>
                  </a:lnTo>
                  <a:lnTo>
                    <a:pt x="180238" y="498017"/>
                  </a:lnTo>
                  <a:lnTo>
                    <a:pt x="225298" y="498017"/>
                  </a:lnTo>
                  <a:lnTo>
                    <a:pt x="203796" y="465721"/>
                  </a:lnTo>
                  <a:lnTo>
                    <a:pt x="184492" y="436702"/>
                  </a:lnTo>
                  <a:lnTo>
                    <a:pt x="219379" y="403225"/>
                  </a:lnTo>
                  <a:lnTo>
                    <a:pt x="225298" y="378371"/>
                  </a:lnTo>
                  <a:lnTo>
                    <a:pt x="225298" y="353428"/>
                  </a:lnTo>
                  <a:lnTo>
                    <a:pt x="225298" y="322351"/>
                  </a:lnTo>
                  <a:lnTo>
                    <a:pt x="225298" y="129413"/>
                  </a:lnTo>
                  <a:lnTo>
                    <a:pt x="220383" y="105244"/>
                  </a:lnTo>
                  <a:lnTo>
                    <a:pt x="215696" y="98310"/>
                  </a:lnTo>
                  <a:lnTo>
                    <a:pt x="207022" y="85458"/>
                  </a:lnTo>
                  <a:lnTo>
                    <a:pt x="194183" y="76796"/>
                  </a:lnTo>
                  <a:lnTo>
                    <a:pt x="194183" y="135636"/>
                  </a:lnTo>
                  <a:lnTo>
                    <a:pt x="194183" y="285000"/>
                  </a:lnTo>
                  <a:lnTo>
                    <a:pt x="194183" y="378371"/>
                  </a:lnTo>
                  <a:lnTo>
                    <a:pt x="192239" y="388023"/>
                  </a:lnTo>
                  <a:lnTo>
                    <a:pt x="186931" y="395935"/>
                  </a:lnTo>
                  <a:lnTo>
                    <a:pt x="179019" y="401269"/>
                  </a:lnTo>
                  <a:lnTo>
                    <a:pt x="169316" y="403225"/>
                  </a:lnTo>
                  <a:lnTo>
                    <a:pt x="159613" y="401269"/>
                  </a:lnTo>
                  <a:lnTo>
                    <a:pt x="151688" y="395935"/>
                  </a:lnTo>
                  <a:lnTo>
                    <a:pt x="146354" y="388023"/>
                  </a:lnTo>
                  <a:lnTo>
                    <a:pt x="144399" y="378371"/>
                  </a:lnTo>
                  <a:lnTo>
                    <a:pt x="146354" y="368642"/>
                  </a:lnTo>
                  <a:lnTo>
                    <a:pt x="186931" y="360718"/>
                  </a:lnTo>
                  <a:lnTo>
                    <a:pt x="194183" y="378371"/>
                  </a:lnTo>
                  <a:lnTo>
                    <a:pt x="194183" y="285000"/>
                  </a:lnTo>
                  <a:lnTo>
                    <a:pt x="191236" y="299504"/>
                  </a:lnTo>
                  <a:lnTo>
                    <a:pt x="183210" y="311378"/>
                  </a:lnTo>
                  <a:lnTo>
                    <a:pt x="171348" y="319405"/>
                  </a:lnTo>
                  <a:lnTo>
                    <a:pt x="156845" y="322351"/>
                  </a:lnTo>
                  <a:lnTo>
                    <a:pt x="82143" y="322351"/>
                  </a:lnTo>
                  <a:lnTo>
                    <a:pt x="82143" y="378371"/>
                  </a:lnTo>
                  <a:lnTo>
                    <a:pt x="80200" y="388023"/>
                  </a:lnTo>
                  <a:lnTo>
                    <a:pt x="74866" y="395935"/>
                  </a:lnTo>
                  <a:lnTo>
                    <a:pt x="66941" y="401269"/>
                  </a:lnTo>
                  <a:lnTo>
                    <a:pt x="57238" y="403225"/>
                  </a:lnTo>
                  <a:lnTo>
                    <a:pt x="47523" y="401269"/>
                  </a:lnTo>
                  <a:lnTo>
                    <a:pt x="39624" y="395935"/>
                  </a:lnTo>
                  <a:lnTo>
                    <a:pt x="34315" y="388023"/>
                  </a:lnTo>
                  <a:lnTo>
                    <a:pt x="32372" y="378371"/>
                  </a:lnTo>
                  <a:lnTo>
                    <a:pt x="34315" y="368642"/>
                  </a:lnTo>
                  <a:lnTo>
                    <a:pt x="39624" y="360718"/>
                  </a:lnTo>
                  <a:lnTo>
                    <a:pt x="47523" y="355384"/>
                  </a:lnTo>
                  <a:lnTo>
                    <a:pt x="57238" y="353428"/>
                  </a:lnTo>
                  <a:lnTo>
                    <a:pt x="66941" y="355384"/>
                  </a:lnTo>
                  <a:lnTo>
                    <a:pt x="74866" y="360718"/>
                  </a:lnTo>
                  <a:lnTo>
                    <a:pt x="80200" y="368642"/>
                  </a:lnTo>
                  <a:lnTo>
                    <a:pt x="82143" y="378371"/>
                  </a:lnTo>
                  <a:lnTo>
                    <a:pt x="82143" y="322351"/>
                  </a:lnTo>
                  <a:lnTo>
                    <a:pt x="69697" y="322351"/>
                  </a:lnTo>
                  <a:lnTo>
                    <a:pt x="55206" y="319405"/>
                  </a:lnTo>
                  <a:lnTo>
                    <a:pt x="43332" y="311378"/>
                  </a:lnTo>
                  <a:lnTo>
                    <a:pt x="35306" y="299504"/>
                  </a:lnTo>
                  <a:lnTo>
                    <a:pt x="32359" y="285000"/>
                  </a:lnTo>
                  <a:lnTo>
                    <a:pt x="32359" y="135636"/>
                  </a:lnTo>
                  <a:lnTo>
                    <a:pt x="35306" y="121145"/>
                  </a:lnTo>
                  <a:lnTo>
                    <a:pt x="43332" y="109270"/>
                  </a:lnTo>
                  <a:lnTo>
                    <a:pt x="55206" y="101244"/>
                  </a:lnTo>
                  <a:lnTo>
                    <a:pt x="69697" y="98310"/>
                  </a:lnTo>
                  <a:lnTo>
                    <a:pt x="156845" y="98310"/>
                  </a:lnTo>
                  <a:lnTo>
                    <a:pt x="171348" y="101244"/>
                  </a:lnTo>
                  <a:lnTo>
                    <a:pt x="183210" y="109270"/>
                  </a:lnTo>
                  <a:lnTo>
                    <a:pt x="191236" y="121145"/>
                  </a:lnTo>
                  <a:lnTo>
                    <a:pt x="194183" y="135636"/>
                  </a:lnTo>
                  <a:lnTo>
                    <a:pt x="194183" y="76796"/>
                  </a:lnTo>
                  <a:lnTo>
                    <a:pt x="187223" y="72085"/>
                  </a:lnTo>
                  <a:lnTo>
                    <a:pt x="163055" y="67183"/>
                  </a:lnTo>
                  <a:lnTo>
                    <a:pt x="157137" y="67183"/>
                  </a:lnTo>
                  <a:lnTo>
                    <a:pt x="168605" y="24485"/>
                  </a:lnTo>
                  <a:lnTo>
                    <a:pt x="212445" y="36601"/>
                  </a:lnTo>
                  <a:lnTo>
                    <a:pt x="213601" y="37071"/>
                  </a:lnTo>
                  <a:lnTo>
                    <a:pt x="214782" y="37287"/>
                  </a:lnTo>
                  <a:lnTo>
                    <a:pt x="219646" y="37287"/>
                  </a:lnTo>
                  <a:lnTo>
                    <a:pt x="223139" y="35102"/>
                  </a:lnTo>
                  <a:lnTo>
                    <a:pt x="226555" y="267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978414" y="12379543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60" y="534940"/>
                  </a:lnTo>
                  <a:lnTo>
                    <a:pt x="110552" y="566809"/>
                  </a:lnTo>
                  <a:lnTo>
                    <a:pt x="146402" y="594048"/>
                  </a:lnTo>
                  <a:lnTo>
                    <a:pt x="185914" y="616161"/>
                  </a:lnTo>
                  <a:lnTo>
                    <a:pt x="228594" y="632654"/>
                  </a:lnTo>
                  <a:lnTo>
                    <a:pt x="273948" y="643034"/>
                  </a:lnTo>
                  <a:lnTo>
                    <a:pt x="321480" y="646806"/>
                  </a:lnTo>
                  <a:lnTo>
                    <a:pt x="646830" y="647044"/>
                  </a:lnTo>
                  <a:lnTo>
                    <a:pt x="646949" y="323426"/>
                  </a:lnTo>
                  <a:lnTo>
                    <a:pt x="643442" y="275633"/>
                  </a:lnTo>
                  <a:lnTo>
                    <a:pt x="633254" y="230016"/>
                  </a:lnTo>
                  <a:lnTo>
                    <a:pt x="616886" y="187075"/>
                  </a:lnTo>
                  <a:lnTo>
                    <a:pt x="594838" y="147313"/>
                  </a:lnTo>
                  <a:lnTo>
                    <a:pt x="567611" y="111228"/>
                  </a:lnTo>
                  <a:lnTo>
                    <a:pt x="535706" y="79322"/>
                  </a:lnTo>
                  <a:lnTo>
                    <a:pt x="499621" y="52096"/>
                  </a:lnTo>
                  <a:lnTo>
                    <a:pt x="459859" y="30050"/>
                  </a:lnTo>
                  <a:lnTo>
                    <a:pt x="416920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167063" y="12515337"/>
              <a:ext cx="301625" cy="431165"/>
            </a:xfrm>
            <a:custGeom>
              <a:avLst/>
              <a:gdLst/>
              <a:ahLst/>
              <a:cxnLst/>
              <a:rect l="l" t="t" r="r" b="b"/>
              <a:pathLst>
                <a:path w="301625" h="431165">
                  <a:moveTo>
                    <a:pt x="224063" y="0"/>
                  </a:moveTo>
                  <a:lnTo>
                    <a:pt x="74683" y="0"/>
                  </a:lnTo>
                  <a:lnTo>
                    <a:pt x="50516" y="4909"/>
                  </a:lnTo>
                  <a:lnTo>
                    <a:pt x="30725" y="18278"/>
                  </a:lnTo>
                  <a:lnTo>
                    <a:pt x="17352" y="38065"/>
                  </a:lnTo>
                  <a:lnTo>
                    <a:pt x="12441" y="62230"/>
                  </a:lnTo>
                  <a:lnTo>
                    <a:pt x="12441" y="273840"/>
                  </a:lnTo>
                  <a:lnTo>
                    <a:pt x="16282" y="294987"/>
                  </a:lnTo>
                  <a:lnTo>
                    <a:pt x="16390" y="295582"/>
                  </a:lnTo>
                  <a:lnTo>
                    <a:pt x="27264" y="313997"/>
                  </a:lnTo>
                  <a:lnTo>
                    <a:pt x="43601" y="327643"/>
                  </a:lnTo>
                  <a:lnTo>
                    <a:pt x="63937" y="335080"/>
                  </a:lnTo>
                  <a:lnTo>
                    <a:pt x="0" y="430837"/>
                  </a:lnTo>
                  <a:lnTo>
                    <a:pt x="45049" y="430837"/>
                  </a:lnTo>
                  <a:lnTo>
                    <a:pt x="66982" y="398194"/>
                  </a:lnTo>
                  <a:lnTo>
                    <a:pt x="279488" y="398194"/>
                  </a:lnTo>
                  <a:lnTo>
                    <a:pt x="258869" y="367067"/>
                  </a:lnTo>
                  <a:lnTo>
                    <a:pt x="87889" y="367067"/>
                  </a:lnTo>
                  <a:lnTo>
                    <a:pt x="98336" y="351533"/>
                  </a:lnTo>
                  <a:lnTo>
                    <a:pt x="248579" y="351533"/>
                  </a:lnTo>
                  <a:lnTo>
                    <a:pt x="237364" y="334602"/>
                  </a:lnTo>
                  <a:lnTo>
                    <a:pt x="256776" y="326686"/>
                  </a:lnTo>
                  <a:lnTo>
                    <a:pt x="272288" y="313042"/>
                  </a:lnTo>
                  <a:lnTo>
                    <a:pt x="276914" y="304920"/>
                  </a:lnTo>
                  <a:lnTo>
                    <a:pt x="68439" y="304920"/>
                  </a:lnTo>
                  <a:lnTo>
                    <a:pt x="58730" y="302961"/>
                  </a:lnTo>
                  <a:lnTo>
                    <a:pt x="50827" y="297623"/>
                  </a:lnTo>
                  <a:lnTo>
                    <a:pt x="45513" y="289713"/>
                  </a:lnTo>
                  <a:lnTo>
                    <a:pt x="43568" y="280037"/>
                  </a:lnTo>
                  <a:lnTo>
                    <a:pt x="45513" y="270338"/>
                  </a:lnTo>
                  <a:lnTo>
                    <a:pt x="50827" y="262421"/>
                  </a:lnTo>
                  <a:lnTo>
                    <a:pt x="58730" y="257086"/>
                  </a:lnTo>
                  <a:lnTo>
                    <a:pt x="68439" y="255130"/>
                  </a:lnTo>
                  <a:lnTo>
                    <a:pt x="286294" y="255130"/>
                  </a:lnTo>
                  <a:lnTo>
                    <a:pt x="286294" y="186715"/>
                  </a:lnTo>
                  <a:lnTo>
                    <a:pt x="80916" y="186715"/>
                  </a:lnTo>
                  <a:lnTo>
                    <a:pt x="46514" y="163867"/>
                  </a:lnTo>
                  <a:lnTo>
                    <a:pt x="43568" y="149367"/>
                  </a:lnTo>
                  <a:lnTo>
                    <a:pt x="43568" y="112019"/>
                  </a:lnTo>
                  <a:lnTo>
                    <a:pt x="46514" y="97522"/>
                  </a:lnTo>
                  <a:lnTo>
                    <a:pt x="54536" y="85650"/>
                  </a:lnTo>
                  <a:lnTo>
                    <a:pt x="66411" y="77629"/>
                  </a:lnTo>
                  <a:lnTo>
                    <a:pt x="80916" y="74683"/>
                  </a:lnTo>
                  <a:lnTo>
                    <a:pt x="286294" y="74683"/>
                  </a:lnTo>
                  <a:lnTo>
                    <a:pt x="286294" y="62230"/>
                  </a:lnTo>
                  <a:lnTo>
                    <a:pt x="283954" y="50720"/>
                  </a:lnTo>
                  <a:lnTo>
                    <a:pt x="106037" y="50720"/>
                  </a:lnTo>
                  <a:lnTo>
                    <a:pt x="96521" y="46830"/>
                  </a:lnTo>
                  <a:lnTo>
                    <a:pt x="93348" y="38273"/>
                  </a:lnTo>
                  <a:lnTo>
                    <a:pt x="96521" y="29715"/>
                  </a:lnTo>
                  <a:lnTo>
                    <a:pt x="106037" y="25825"/>
                  </a:lnTo>
                  <a:lnTo>
                    <a:pt x="273111" y="25825"/>
                  </a:lnTo>
                  <a:lnTo>
                    <a:pt x="268011" y="18278"/>
                  </a:lnTo>
                  <a:lnTo>
                    <a:pt x="248223" y="4909"/>
                  </a:lnTo>
                  <a:lnTo>
                    <a:pt x="224063" y="0"/>
                  </a:lnTo>
                  <a:close/>
                </a:path>
                <a:path w="301625" h="431165">
                  <a:moveTo>
                    <a:pt x="279488" y="398194"/>
                  </a:moveTo>
                  <a:lnTo>
                    <a:pt x="234355" y="398194"/>
                  </a:lnTo>
                  <a:lnTo>
                    <a:pt x="256062" y="430837"/>
                  </a:lnTo>
                  <a:lnTo>
                    <a:pt x="301111" y="430837"/>
                  </a:lnTo>
                  <a:lnTo>
                    <a:pt x="279488" y="398194"/>
                  </a:lnTo>
                  <a:close/>
                </a:path>
                <a:path w="301625" h="431165">
                  <a:moveTo>
                    <a:pt x="248579" y="351533"/>
                  </a:moveTo>
                  <a:lnTo>
                    <a:pt x="203347" y="351533"/>
                  </a:lnTo>
                  <a:lnTo>
                    <a:pt x="213675" y="367067"/>
                  </a:lnTo>
                  <a:lnTo>
                    <a:pt x="258869" y="367067"/>
                  </a:lnTo>
                  <a:lnTo>
                    <a:pt x="248579" y="351533"/>
                  </a:lnTo>
                  <a:close/>
                </a:path>
                <a:path w="301625" h="431165">
                  <a:moveTo>
                    <a:pt x="230307" y="255130"/>
                  </a:moveTo>
                  <a:lnTo>
                    <a:pt x="68439" y="255130"/>
                  </a:lnTo>
                  <a:lnTo>
                    <a:pt x="78150" y="257086"/>
                  </a:lnTo>
                  <a:lnTo>
                    <a:pt x="86069" y="262421"/>
                  </a:lnTo>
                  <a:lnTo>
                    <a:pt x="91403" y="270338"/>
                  </a:lnTo>
                  <a:lnTo>
                    <a:pt x="93357" y="280037"/>
                  </a:lnTo>
                  <a:lnTo>
                    <a:pt x="91403" y="289713"/>
                  </a:lnTo>
                  <a:lnTo>
                    <a:pt x="86069" y="297623"/>
                  </a:lnTo>
                  <a:lnTo>
                    <a:pt x="78150" y="302961"/>
                  </a:lnTo>
                  <a:lnTo>
                    <a:pt x="68439" y="304920"/>
                  </a:lnTo>
                  <a:lnTo>
                    <a:pt x="230307" y="304920"/>
                  </a:lnTo>
                  <a:lnTo>
                    <a:pt x="220596" y="302961"/>
                  </a:lnTo>
                  <a:lnTo>
                    <a:pt x="212677" y="297623"/>
                  </a:lnTo>
                  <a:lnTo>
                    <a:pt x="207343" y="289713"/>
                  </a:lnTo>
                  <a:lnTo>
                    <a:pt x="205389" y="280037"/>
                  </a:lnTo>
                  <a:lnTo>
                    <a:pt x="207343" y="270338"/>
                  </a:lnTo>
                  <a:lnTo>
                    <a:pt x="212677" y="262421"/>
                  </a:lnTo>
                  <a:lnTo>
                    <a:pt x="220596" y="257086"/>
                  </a:lnTo>
                  <a:lnTo>
                    <a:pt x="230307" y="255130"/>
                  </a:lnTo>
                  <a:close/>
                </a:path>
                <a:path w="301625" h="431165">
                  <a:moveTo>
                    <a:pt x="286294" y="255130"/>
                  </a:moveTo>
                  <a:lnTo>
                    <a:pt x="230307" y="255130"/>
                  </a:lnTo>
                  <a:lnTo>
                    <a:pt x="240016" y="257086"/>
                  </a:lnTo>
                  <a:lnTo>
                    <a:pt x="247919" y="262421"/>
                  </a:lnTo>
                  <a:lnTo>
                    <a:pt x="253233" y="270338"/>
                  </a:lnTo>
                  <a:lnTo>
                    <a:pt x="255178" y="280037"/>
                  </a:lnTo>
                  <a:lnTo>
                    <a:pt x="253233" y="289713"/>
                  </a:lnTo>
                  <a:lnTo>
                    <a:pt x="247919" y="297623"/>
                  </a:lnTo>
                  <a:lnTo>
                    <a:pt x="240016" y="302961"/>
                  </a:lnTo>
                  <a:lnTo>
                    <a:pt x="230307" y="304920"/>
                  </a:lnTo>
                  <a:lnTo>
                    <a:pt x="276914" y="304920"/>
                  </a:lnTo>
                  <a:lnTo>
                    <a:pt x="282571" y="294987"/>
                  </a:lnTo>
                  <a:lnTo>
                    <a:pt x="286294" y="273840"/>
                  </a:lnTo>
                  <a:lnTo>
                    <a:pt x="286294" y="255130"/>
                  </a:lnTo>
                  <a:close/>
                </a:path>
                <a:path w="301625" h="431165">
                  <a:moveTo>
                    <a:pt x="286294" y="74683"/>
                  </a:moveTo>
                  <a:lnTo>
                    <a:pt x="217830" y="74683"/>
                  </a:lnTo>
                  <a:lnTo>
                    <a:pt x="232335" y="77629"/>
                  </a:lnTo>
                  <a:lnTo>
                    <a:pt x="244210" y="85650"/>
                  </a:lnTo>
                  <a:lnTo>
                    <a:pt x="252232" y="97522"/>
                  </a:lnTo>
                  <a:lnTo>
                    <a:pt x="255178" y="112019"/>
                  </a:lnTo>
                  <a:lnTo>
                    <a:pt x="255178" y="149367"/>
                  </a:lnTo>
                  <a:lnTo>
                    <a:pt x="252232" y="163867"/>
                  </a:lnTo>
                  <a:lnTo>
                    <a:pt x="244210" y="175742"/>
                  </a:lnTo>
                  <a:lnTo>
                    <a:pt x="232335" y="183767"/>
                  </a:lnTo>
                  <a:lnTo>
                    <a:pt x="217830" y="186715"/>
                  </a:lnTo>
                  <a:lnTo>
                    <a:pt x="286294" y="186715"/>
                  </a:lnTo>
                  <a:lnTo>
                    <a:pt x="286294" y="74683"/>
                  </a:lnTo>
                  <a:close/>
                </a:path>
                <a:path w="301625" h="431165">
                  <a:moveTo>
                    <a:pt x="273111" y="25825"/>
                  </a:moveTo>
                  <a:lnTo>
                    <a:pt x="192697" y="25825"/>
                  </a:lnTo>
                  <a:lnTo>
                    <a:pt x="202214" y="29715"/>
                  </a:lnTo>
                  <a:lnTo>
                    <a:pt x="205309" y="38065"/>
                  </a:lnTo>
                  <a:lnTo>
                    <a:pt x="205386" y="38273"/>
                  </a:lnTo>
                  <a:lnTo>
                    <a:pt x="202214" y="46830"/>
                  </a:lnTo>
                  <a:lnTo>
                    <a:pt x="192697" y="50720"/>
                  </a:lnTo>
                  <a:lnTo>
                    <a:pt x="283954" y="50720"/>
                  </a:lnTo>
                  <a:lnTo>
                    <a:pt x="281424" y="38273"/>
                  </a:lnTo>
                  <a:lnTo>
                    <a:pt x="281382" y="38065"/>
                  </a:lnTo>
                  <a:lnTo>
                    <a:pt x="273111" y="258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85934" y="12365450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60" y="534940"/>
                  </a:lnTo>
                  <a:lnTo>
                    <a:pt x="110552" y="566809"/>
                  </a:lnTo>
                  <a:lnTo>
                    <a:pt x="146402" y="594048"/>
                  </a:lnTo>
                  <a:lnTo>
                    <a:pt x="185914" y="616161"/>
                  </a:lnTo>
                  <a:lnTo>
                    <a:pt x="228594" y="632654"/>
                  </a:lnTo>
                  <a:lnTo>
                    <a:pt x="273948" y="643034"/>
                  </a:lnTo>
                  <a:lnTo>
                    <a:pt x="321480" y="646806"/>
                  </a:lnTo>
                  <a:lnTo>
                    <a:pt x="646830" y="647044"/>
                  </a:lnTo>
                  <a:lnTo>
                    <a:pt x="646949" y="323426"/>
                  </a:lnTo>
                  <a:lnTo>
                    <a:pt x="643442" y="275633"/>
                  </a:lnTo>
                  <a:lnTo>
                    <a:pt x="633254" y="230016"/>
                  </a:lnTo>
                  <a:lnTo>
                    <a:pt x="616886" y="187075"/>
                  </a:lnTo>
                  <a:lnTo>
                    <a:pt x="594838" y="147313"/>
                  </a:lnTo>
                  <a:lnTo>
                    <a:pt x="567611" y="111228"/>
                  </a:lnTo>
                  <a:lnTo>
                    <a:pt x="535706" y="79322"/>
                  </a:lnTo>
                  <a:lnTo>
                    <a:pt x="499621" y="52096"/>
                  </a:lnTo>
                  <a:lnTo>
                    <a:pt x="459859" y="30050"/>
                  </a:lnTo>
                  <a:lnTo>
                    <a:pt x="416920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C1CD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99351" y="574058"/>
              <a:ext cx="18866485" cy="12297410"/>
            </a:xfrm>
            <a:custGeom>
              <a:avLst/>
              <a:gdLst/>
              <a:ahLst/>
              <a:cxnLst/>
              <a:rect l="l" t="t" r="r" b="b"/>
              <a:pathLst>
                <a:path w="18866485" h="12297410">
                  <a:moveTo>
                    <a:pt x="10099434" y="11957812"/>
                  </a:moveTo>
                  <a:lnTo>
                    <a:pt x="10093287" y="11927040"/>
                  </a:lnTo>
                  <a:lnTo>
                    <a:pt x="10089286" y="11923751"/>
                  </a:lnTo>
                  <a:lnTo>
                    <a:pt x="9957117" y="11923751"/>
                  </a:lnTo>
                  <a:lnTo>
                    <a:pt x="9953104" y="11927040"/>
                  </a:lnTo>
                  <a:lnTo>
                    <a:pt x="9946957" y="11957812"/>
                  </a:lnTo>
                  <a:lnTo>
                    <a:pt x="9949675" y="11961101"/>
                  </a:lnTo>
                  <a:lnTo>
                    <a:pt x="9953777" y="11961101"/>
                  </a:lnTo>
                  <a:lnTo>
                    <a:pt x="10096741" y="11961101"/>
                  </a:lnTo>
                  <a:lnTo>
                    <a:pt x="10099434" y="11957812"/>
                  </a:lnTo>
                  <a:close/>
                </a:path>
                <a:path w="18866485" h="12297410">
                  <a:moveTo>
                    <a:pt x="10210063" y="12082488"/>
                  </a:moveTo>
                  <a:lnTo>
                    <a:pt x="10208412" y="12074385"/>
                  </a:lnTo>
                  <a:lnTo>
                    <a:pt x="10203929" y="12067743"/>
                  </a:lnTo>
                  <a:lnTo>
                    <a:pt x="10197287" y="12063247"/>
                  </a:lnTo>
                  <a:lnTo>
                    <a:pt x="10189185" y="12061596"/>
                  </a:lnTo>
                  <a:lnTo>
                    <a:pt x="10165461" y="12061596"/>
                  </a:lnTo>
                  <a:lnTo>
                    <a:pt x="10165461" y="12177306"/>
                  </a:lnTo>
                  <a:lnTo>
                    <a:pt x="10163505" y="12187034"/>
                  </a:lnTo>
                  <a:lnTo>
                    <a:pt x="10158158" y="12194972"/>
                  </a:lnTo>
                  <a:lnTo>
                    <a:pt x="10150221" y="12200319"/>
                  </a:lnTo>
                  <a:lnTo>
                    <a:pt x="10140493" y="12202287"/>
                  </a:lnTo>
                  <a:lnTo>
                    <a:pt x="10130765" y="12200319"/>
                  </a:lnTo>
                  <a:lnTo>
                    <a:pt x="10122840" y="12194972"/>
                  </a:lnTo>
                  <a:lnTo>
                    <a:pt x="10117506" y="12187034"/>
                  </a:lnTo>
                  <a:lnTo>
                    <a:pt x="10115550" y="12177306"/>
                  </a:lnTo>
                  <a:lnTo>
                    <a:pt x="10117506" y="12167578"/>
                  </a:lnTo>
                  <a:lnTo>
                    <a:pt x="10122840" y="12159640"/>
                  </a:lnTo>
                  <a:lnTo>
                    <a:pt x="10130765" y="12154281"/>
                  </a:lnTo>
                  <a:lnTo>
                    <a:pt x="10140493" y="12152325"/>
                  </a:lnTo>
                  <a:lnTo>
                    <a:pt x="10150221" y="12154281"/>
                  </a:lnTo>
                  <a:lnTo>
                    <a:pt x="10158158" y="12159640"/>
                  </a:lnTo>
                  <a:lnTo>
                    <a:pt x="10163505" y="12167578"/>
                  </a:lnTo>
                  <a:lnTo>
                    <a:pt x="10165461" y="12177306"/>
                  </a:lnTo>
                  <a:lnTo>
                    <a:pt x="10165461" y="12061596"/>
                  </a:lnTo>
                  <a:lnTo>
                    <a:pt x="10164216" y="12061596"/>
                  </a:lnTo>
                  <a:lnTo>
                    <a:pt x="10149383" y="12020067"/>
                  </a:lnTo>
                  <a:lnTo>
                    <a:pt x="10146132" y="12010949"/>
                  </a:lnTo>
                  <a:lnTo>
                    <a:pt x="10144366" y="12007812"/>
                  </a:lnTo>
                  <a:lnTo>
                    <a:pt x="10144366" y="12092559"/>
                  </a:lnTo>
                  <a:lnTo>
                    <a:pt x="10142144" y="12095759"/>
                  </a:lnTo>
                  <a:lnTo>
                    <a:pt x="9924809" y="12095759"/>
                  </a:lnTo>
                  <a:lnTo>
                    <a:pt x="9924809" y="12177306"/>
                  </a:lnTo>
                  <a:lnTo>
                    <a:pt x="9922853" y="12187034"/>
                  </a:lnTo>
                  <a:lnTo>
                    <a:pt x="9917506" y="12194972"/>
                  </a:lnTo>
                  <a:lnTo>
                    <a:pt x="9909569" y="12200319"/>
                  </a:lnTo>
                  <a:lnTo>
                    <a:pt x="9899840" y="12202287"/>
                  </a:lnTo>
                  <a:lnTo>
                    <a:pt x="9890112" y="12200319"/>
                  </a:lnTo>
                  <a:lnTo>
                    <a:pt x="9882187" y="12194972"/>
                  </a:lnTo>
                  <a:lnTo>
                    <a:pt x="9876853" y="12187034"/>
                  </a:lnTo>
                  <a:lnTo>
                    <a:pt x="9874910" y="12177306"/>
                  </a:lnTo>
                  <a:lnTo>
                    <a:pt x="9876853" y="12167578"/>
                  </a:lnTo>
                  <a:lnTo>
                    <a:pt x="9882187" y="12159640"/>
                  </a:lnTo>
                  <a:lnTo>
                    <a:pt x="9890112" y="12154281"/>
                  </a:lnTo>
                  <a:lnTo>
                    <a:pt x="9899840" y="12152325"/>
                  </a:lnTo>
                  <a:lnTo>
                    <a:pt x="9909569" y="12154281"/>
                  </a:lnTo>
                  <a:lnTo>
                    <a:pt x="9917506" y="12159640"/>
                  </a:lnTo>
                  <a:lnTo>
                    <a:pt x="9922853" y="12167578"/>
                  </a:lnTo>
                  <a:lnTo>
                    <a:pt x="9924809" y="12177306"/>
                  </a:lnTo>
                  <a:lnTo>
                    <a:pt x="9924809" y="12095759"/>
                  </a:lnTo>
                  <a:lnTo>
                    <a:pt x="9898482" y="12095759"/>
                  </a:lnTo>
                  <a:lnTo>
                    <a:pt x="9896259" y="12092559"/>
                  </a:lnTo>
                  <a:lnTo>
                    <a:pt x="9897694" y="12088660"/>
                  </a:lnTo>
                  <a:lnTo>
                    <a:pt x="9919030" y="12027192"/>
                  </a:lnTo>
                  <a:lnTo>
                    <a:pt x="9920453" y="12023268"/>
                  </a:lnTo>
                  <a:lnTo>
                    <a:pt x="9925050" y="12020067"/>
                  </a:lnTo>
                  <a:lnTo>
                    <a:pt x="10115550" y="12020067"/>
                  </a:lnTo>
                  <a:lnTo>
                    <a:pt x="10120160" y="12023268"/>
                  </a:lnTo>
                  <a:lnTo>
                    <a:pt x="10121595" y="12027192"/>
                  </a:lnTo>
                  <a:lnTo>
                    <a:pt x="10142918" y="12088660"/>
                  </a:lnTo>
                  <a:lnTo>
                    <a:pt x="10144366" y="12092559"/>
                  </a:lnTo>
                  <a:lnTo>
                    <a:pt x="10144366" y="12007812"/>
                  </a:lnTo>
                  <a:lnTo>
                    <a:pt x="10141229" y="12002211"/>
                  </a:lnTo>
                  <a:lnTo>
                    <a:pt x="10096983" y="11978297"/>
                  </a:lnTo>
                  <a:lnTo>
                    <a:pt x="10058082" y="11974665"/>
                  </a:lnTo>
                  <a:lnTo>
                    <a:pt x="10020313" y="11974525"/>
                  </a:lnTo>
                  <a:lnTo>
                    <a:pt x="9978136" y="11975922"/>
                  </a:lnTo>
                  <a:lnTo>
                    <a:pt x="9930447" y="11982056"/>
                  </a:lnTo>
                  <a:lnTo>
                    <a:pt x="9894494" y="12010949"/>
                  </a:lnTo>
                  <a:lnTo>
                    <a:pt x="9876384" y="12061596"/>
                  </a:lnTo>
                  <a:lnTo>
                    <a:pt x="9851428" y="12061596"/>
                  </a:lnTo>
                  <a:lnTo>
                    <a:pt x="9843325" y="12063247"/>
                  </a:lnTo>
                  <a:lnTo>
                    <a:pt x="9836683" y="12067743"/>
                  </a:lnTo>
                  <a:lnTo>
                    <a:pt x="9832213" y="12074385"/>
                  </a:lnTo>
                  <a:lnTo>
                    <a:pt x="9830562" y="12082488"/>
                  </a:lnTo>
                  <a:lnTo>
                    <a:pt x="9832213" y="12090591"/>
                  </a:lnTo>
                  <a:lnTo>
                    <a:pt x="9836683" y="12097220"/>
                  </a:lnTo>
                  <a:lnTo>
                    <a:pt x="9843325" y="12101703"/>
                  </a:lnTo>
                  <a:lnTo>
                    <a:pt x="9851428" y="12103354"/>
                  </a:lnTo>
                  <a:lnTo>
                    <a:pt x="9860343" y="12103354"/>
                  </a:lnTo>
                  <a:lnTo>
                    <a:pt x="9853905" y="12120055"/>
                  </a:lnTo>
                  <a:lnTo>
                    <a:pt x="9850730" y="12130100"/>
                  </a:lnTo>
                  <a:lnTo>
                    <a:pt x="9848139" y="12141759"/>
                  </a:lnTo>
                  <a:lnTo>
                    <a:pt x="9846386" y="12153557"/>
                  </a:lnTo>
                  <a:lnTo>
                    <a:pt x="9845738" y="12164073"/>
                  </a:lnTo>
                  <a:lnTo>
                    <a:pt x="9849396" y="12270423"/>
                  </a:lnTo>
                  <a:lnTo>
                    <a:pt x="9851492" y="12280748"/>
                  </a:lnTo>
                  <a:lnTo>
                    <a:pt x="9857194" y="12289193"/>
                  </a:lnTo>
                  <a:lnTo>
                    <a:pt x="9865639" y="12294908"/>
                  </a:lnTo>
                  <a:lnTo>
                    <a:pt x="9875952" y="12297004"/>
                  </a:lnTo>
                  <a:lnTo>
                    <a:pt x="9886277" y="12294908"/>
                  </a:lnTo>
                  <a:lnTo>
                    <a:pt x="9894722" y="12289193"/>
                  </a:lnTo>
                  <a:lnTo>
                    <a:pt x="9900425" y="12280748"/>
                  </a:lnTo>
                  <a:lnTo>
                    <a:pt x="9902520" y="12270423"/>
                  </a:lnTo>
                  <a:lnTo>
                    <a:pt x="9902520" y="12255246"/>
                  </a:lnTo>
                  <a:lnTo>
                    <a:pt x="10145408" y="12255246"/>
                  </a:lnTo>
                  <a:lnTo>
                    <a:pt x="10145408" y="12270423"/>
                  </a:lnTo>
                  <a:lnTo>
                    <a:pt x="10147503" y="12280748"/>
                  </a:lnTo>
                  <a:lnTo>
                    <a:pt x="10153218" y="12289193"/>
                  </a:lnTo>
                  <a:lnTo>
                    <a:pt x="10161664" y="12294908"/>
                  </a:lnTo>
                  <a:lnTo>
                    <a:pt x="10171976" y="12297004"/>
                  </a:lnTo>
                  <a:lnTo>
                    <a:pt x="10182301" y="12294908"/>
                  </a:lnTo>
                  <a:lnTo>
                    <a:pt x="10190734" y="12289193"/>
                  </a:lnTo>
                  <a:lnTo>
                    <a:pt x="10196436" y="12280748"/>
                  </a:lnTo>
                  <a:lnTo>
                    <a:pt x="10198532" y="12270423"/>
                  </a:lnTo>
                  <a:lnTo>
                    <a:pt x="10198011" y="12255246"/>
                  </a:lnTo>
                  <a:lnTo>
                    <a:pt x="10196182" y="12202287"/>
                  </a:lnTo>
                  <a:lnTo>
                    <a:pt x="10194988" y="12167578"/>
                  </a:lnTo>
                  <a:lnTo>
                    <a:pt x="10194874" y="12164073"/>
                  </a:lnTo>
                  <a:lnTo>
                    <a:pt x="10194265" y="12154281"/>
                  </a:lnTo>
                  <a:lnTo>
                    <a:pt x="10194226" y="12153557"/>
                  </a:lnTo>
                  <a:lnTo>
                    <a:pt x="10194036" y="12152325"/>
                  </a:lnTo>
                  <a:lnTo>
                    <a:pt x="10192461" y="12141759"/>
                  </a:lnTo>
                  <a:lnTo>
                    <a:pt x="10189870" y="12130100"/>
                  </a:lnTo>
                  <a:lnTo>
                    <a:pt x="10186708" y="12120055"/>
                  </a:lnTo>
                  <a:lnTo>
                    <a:pt x="10180269" y="12103354"/>
                  </a:lnTo>
                  <a:lnTo>
                    <a:pt x="10189185" y="12103354"/>
                  </a:lnTo>
                  <a:lnTo>
                    <a:pt x="10197287" y="12101703"/>
                  </a:lnTo>
                  <a:lnTo>
                    <a:pt x="10203929" y="12097220"/>
                  </a:lnTo>
                  <a:lnTo>
                    <a:pt x="10204907" y="12095759"/>
                  </a:lnTo>
                  <a:lnTo>
                    <a:pt x="10208412" y="12090591"/>
                  </a:lnTo>
                  <a:lnTo>
                    <a:pt x="10210063" y="12082488"/>
                  </a:lnTo>
                  <a:close/>
                </a:path>
                <a:path w="18866485" h="12297410">
                  <a:moveTo>
                    <a:pt x="18865927" y="0"/>
                  </a:moveTo>
                  <a:lnTo>
                    <a:pt x="0" y="0"/>
                  </a:lnTo>
                  <a:lnTo>
                    <a:pt x="0" y="11360861"/>
                  </a:lnTo>
                  <a:lnTo>
                    <a:pt x="18865927" y="11360861"/>
                  </a:lnTo>
                  <a:lnTo>
                    <a:pt x="188659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33778" y="11538978"/>
              <a:ext cx="436880" cy="708660"/>
            </a:xfrm>
            <a:custGeom>
              <a:avLst/>
              <a:gdLst/>
              <a:ahLst/>
              <a:cxnLst/>
              <a:rect l="l" t="t" r="r" b="b"/>
              <a:pathLst>
                <a:path w="436880" h="708659">
                  <a:moveTo>
                    <a:pt x="212469" y="0"/>
                  </a:moveTo>
                  <a:lnTo>
                    <a:pt x="0" y="708200"/>
                  </a:lnTo>
                  <a:lnTo>
                    <a:pt x="436760" y="708200"/>
                  </a:lnTo>
                  <a:lnTo>
                    <a:pt x="212469" y="0"/>
                  </a:lnTo>
                  <a:close/>
                </a:path>
              </a:pathLst>
            </a:custGeom>
            <a:solidFill>
              <a:srgbClr val="1A3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6439" y="454312"/>
              <a:ext cx="19134383" cy="12943908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17181283" y="12791907"/>
            <a:ext cx="2048510" cy="658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050" marR="5080" indent="-514984">
              <a:lnSpc>
                <a:spcPct val="101299"/>
              </a:lnSpc>
              <a:spcBef>
                <a:spcPts val="95"/>
              </a:spcBef>
            </a:pPr>
            <a:r>
              <a:rPr sz="2050" spc="-10" dirty="0">
                <a:solidFill>
                  <a:srgbClr val="231F20"/>
                </a:solidFill>
                <a:latin typeface="Myriad Pro"/>
                <a:cs typeface="Myriad Pro"/>
              </a:rPr>
              <a:t>University/College </a:t>
            </a:r>
            <a:r>
              <a:rPr sz="2050" dirty="0">
                <a:solidFill>
                  <a:srgbClr val="231F20"/>
                </a:solidFill>
                <a:latin typeface="Myriad Pro"/>
                <a:cs typeface="Myriad Pro"/>
              </a:rPr>
              <a:t>logo</a:t>
            </a:r>
            <a:r>
              <a:rPr sz="2050" spc="35" dirty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sz="2050" spc="-20" dirty="0">
                <a:solidFill>
                  <a:srgbClr val="231F20"/>
                </a:solidFill>
                <a:latin typeface="Myriad Pro"/>
                <a:cs typeface="Myriad Pro"/>
              </a:rPr>
              <a:t>here</a:t>
            </a:r>
            <a:endParaRPr sz="2050">
              <a:latin typeface="Myriad Pro"/>
              <a:cs typeface="Myriad Pro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56461" y="12738163"/>
            <a:ext cx="119135" cy="15600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601" y="12472211"/>
            <a:ext cx="82993" cy="8297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855340" y="12656944"/>
            <a:ext cx="198870" cy="19859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584025" y="12656992"/>
            <a:ext cx="183551" cy="19881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533884" y="12595508"/>
            <a:ext cx="177753" cy="864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A2 Landscape-Template- FA(no crop marks)</dc:title>
  <cp:lastModifiedBy>Beibhinn Harman</cp:lastModifiedBy>
  <cp:revision>1</cp:revision>
  <dcterms:created xsi:type="dcterms:W3CDTF">2025-11-10T10:43:50Z</dcterms:created>
  <dcterms:modified xsi:type="dcterms:W3CDTF">2025-11-10T11:59:35Z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2025-11-10T00:00:00Z</vt:filetime>
  </property>
  <property fmtid="{D5CDD505-2E9C-101B-9397-08002B2CF9AE}" pid="5" name="Producer">
    <vt:lpwstr>Adobe PDF library 17.00</vt:lpwstr>
  </property>
</Properties>
</file>