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4211300" cy="20104100"/>
  <p:notesSz cx="142113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 varScale="1">
        <p:scale>
          <a:sx n="41" d="100"/>
          <a:sy n="41" d="100"/>
        </p:scale>
        <p:origin x="2376" y="2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323" y="6232271"/>
            <a:ext cx="1208500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2647" y="11258296"/>
            <a:ext cx="995235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10882" y="4623943"/>
            <a:ext cx="618467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22089" y="4623943"/>
            <a:ext cx="6184678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2"/>
            <a:ext cx="14215110" cy="20104100"/>
          </a:xfrm>
          <a:custGeom>
            <a:avLst/>
            <a:gdLst/>
            <a:ahLst/>
            <a:cxnLst/>
            <a:rect l="l" t="t" r="r" b="b"/>
            <a:pathLst>
              <a:path w="14215110" h="20104100">
                <a:moveTo>
                  <a:pt x="14215025" y="0"/>
                </a:moveTo>
                <a:lnTo>
                  <a:pt x="0" y="0"/>
                </a:lnTo>
                <a:lnTo>
                  <a:pt x="0" y="20104087"/>
                </a:lnTo>
                <a:lnTo>
                  <a:pt x="14215025" y="20104087"/>
                </a:lnTo>
                <a:lnTo>
                  <a:pt x="14215025" y="0"/>
                </a:lnTo>
                <a:close/>
              </a:path>
            </a:pathLst>
          </a:custGeom>
          <a:solidFill>
            <a:srgbClr val="1A30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166971" y="17569053"/>
            <a:ext cx="256540" cy="332740"/>
          </a:xfrm>
          <a:custGeom>
            <a:avLst/>
            <a:gdLst/>
            <a:ahLst/>
            <a:cxnLst/>
            <a:rect l="l" t="t" r="r" b="b"/>
            <a:pathLst>
              <a:path w="256539" h="332740">
                <a:moveTo>
                  <a:pt x="126108" y="0"/>
                </a:moveTo>
                <a:lnTo>
                  <a:pt x="80559" y="6979"/>
                </a:lnTo>
                <a:lnTo>
                  <a:pt x="44750" y="26736"/>
                </a:lnTo>
                <a:lnTo>
                  <a:pt x="21326" y="57493"/>
                </a:lnTo>
                <a:lnTo>
                  <a:pt x="12930" y="97477"/>
                </a:lnTo>
                <a:lnTo>
                  <a:pt x="12930" y="98408"/>
                </a:lnTo>
                <a:lnTo>
                  <a:pt x="20517" y="138609"/>
                </a:lnTo>
                <a:lnTo>
                  <a:pt x="75884" y="183846"/>
                </a:lnTo>
                <a:lnTo>
                  <a:pt x="120115" y="197270"/>
                </a:lnTo>
                <a:lnTo>
                  <a:pt x="153101" y="207016"/>
                </a:lnTo>
                <a:lnTo>
                  <a:pt x="172960" y="216283"/>
                </a:lnTo>
                <a:lnTo>
                  <a:pt x="182682" y="226326"/>
                </a:lnTo>
                <a:lnTo>
                  <a:pt x="185258" y="238403"/>
                </a:lnTo>
                <a:lnTo>
                  <a:pt x="185258" y="239322"/>
                </a:lnTo>
                <a:lnTo>
                  <a:pt x="182061" y="252081"/>
                </a:lnTo>
                <a:lnTo>
                  <a:pt x="172844" y="261675"/>
                </a:lnTo>
                <a:lnTo>
                  <a:pt x="158169" y="267716"/>
                </a:lnTo>
                <a:lnTo>
                  <a:pt x="138597" y="269816"/>
                </a:lnTo>
                <a:lnTo>
                  <a:pt x="112014" y="267059"/>
                </a:lnTo>
                <a:lnTo>
                  <a:pt x="87375" y="259189"/>
                </a:lnTo>
                <a:lnTo>
                  <a:pt x="64206" y="246812"/>
                </a:lnTo>
                <a:lnTo>
                  <a:pt x="42028" y="230534"/>
                </a:lnTo>
                <a:lnTo>
                  <a:pt x="0" y="280909"/>
                </a:lnTo>
                <a:lnTo>
                  <a:pt x="30924" y="303605"/>
                </a:lnTo>
                <a:lnTo>
                  <a:pt x="64796" y="319765"/>
                </a:lnTo>
                <a:lnTo>
                  <a:pt x="100572" y="329431"/>
                </a:lnTo>
                <a:lnTo>
                  <a:pt x="137212" y="332644"/>
                </a:lnTo>
                <a:lnTo>
                  <a:pt x="185191" y="326012"/>
                </a:lnTo>
                <a:lnTo>
                  <a:pt x="222735" y="306605"/>
                </a:lnTo>
                <a:lnTo>
                  <a:pt x="247200" y="275155"/>
                </a:lnTo>
                <a:lnTo>
                  <a:pt x="255942" y="232397"/>
                </a:lnTo>
                <a:lnTo>
                  <a:pt x="255942" y="231466"/>
                </a:lnTo>
                <a:lnTo>
                  <a:pt x="229264" y="168229"/>
                </a:lnTo>
                <a:lnTo>
                  <a:pt x="153379" y="134454"/>
                </a:lnTo>
                <a:lnTo>
                  <a:pt x="118894" y="124750"/>
                </a:lnTo>
                <a:lnTo>
                  <a:pt x="97533" y="115789"/>
                </a:lnTo>
                <a:lnTo>
                  <a:pt x="86654" y="105534"/>
                </a:lnTo>
                <a:lnTo>
                  <a:pt x="83614" y="91948"/>
                </a:lnTo>
                <a:lnTo>
                  <a:pt x="83614" y="91005"/>
                </a:lnTo>
                <a:lnTo>
                  <a:pt x="86279" y="79980"/>
                </a:lnTo>
                <a:lnTo>
                  <a:pt x="94186" y="71034"/>
                </a:lnTo>
                <a:lnTo>
                  <a:pt x="107203" y="65032"/>
                </a:lnTo>
                <a:lnTo>
                  <a:pt x="125201" y="62839"/>
                </a:lnTo>
                <a:lnTo>
                  <a:pt x="145810" y="65026"/>
                </a:lnTo>
                <a:lnTo>
                  <a:pt x="166722" y="71327"/>
                </a:lnTo>
                <a:lnTo>
                  <a:pt x="187893" y="81350"/>
                </a:lnTo>
                <a:lnTo>
                  <a:pt x="209281" y="94706"/>
                </a:lnTo>
                <a:lnTo>
                  <a:pt x="246247" y="41120"/>
                </a:lnTo>
                <a:lnTo>
                  <a:pt x="220261" y="23588"/>
                </a:lnTo>
                <a:lnTo>
                  <a:pt x="191546" y="10687"/>
                </a:lnTo>
                <a:lnTo>
                  <a:pt x="160148" y="2722"/>
                </a:lnTo>
                <a:lnTo>
                  <a:pt x="1261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477447" y="17644825"/>
            <a:ext cx="378460" cy="252729"/>
          </a:xfrm>
          <a:custGeom>
            <a:avLst/>
            <a:gdLst/>
            <a:ahLst/>
            <a:cxnLst/>
            <a:rect l="l" t="t" r="r" b="b"/>
            <a:pathLst>
              <a:path w="378460" h="252730">
                <a:moveTo>
                  <a:pt x="294305" y="0"/>
                </a:moveTo>
                <a:lnTo>
                  <a:pt x="270423" y="2562"/>
                </a:lnTo>
                <a:lnTo>
                  <a:pt x="249140" y="10107"/>
                </a:lnTo>
                <a:lnTo>
                  <a:pt x="230109" y="22415"/>
                </a:lnTo>
                <a:lnTo>
                  <a:pt x="212983" y="39270"/>
                </a:lnTo>
                <a:lnTo>
                  <a:pt x="201176" y="22606"/>
                </a:lnTo>
                <a:lnTo>
                  <a:pt x="185382" y="10277"/>
                </a:lnTo>
                <a:lnTo>
                  <a:pt x="165951" y="2626"/>
                </a:lnTo>
                <a:lnTo>
                  <a:pt x="143230" y="0"/>
                </a:lnTo>
                <a:lnTo>
                  <a:pt x="119079" y="3283"/>
                </a:lnTo>
                <a:lnTo>
                  <a:pt x="99438" y="12066"/>
                </a:lnTo>
                <a:lnTo>
                  <a:pt x="83436" y="24747"/>
                </a:lnTo>
                <a:lnTo>
                  <a:pt x="70206" y="39723"/>
                </a:lnTo>
                <a:lnTo>
                  <a:pt x="70206" y="4620"/>
                </a:lnTo>
                <a:lnTo>
                  <a:pt x="0" y="4620"/>
                </a:lnTo>
                <a:lnTo>
                  <a:pt x="0" y="252253"/>
                </a:lnTo>
                <a:lnTo>
                  <a:pt x="70206" y="252253"/>
                </a:lnTo>
                <a:lnTo>
                  <a:pt x="70206" y="114121"/>
                </a:lnTo>
                <a:lnTo>
                  <a:pt x="73145" y="92211"/>
                </a:lnTo>
                <a:lnTo>
                  <a:pt x="81588" y="76455"/>
                </a:lnTo>
                <a:lnTo>
                  <a:pt x="94968" y="66938"/>
                </a:lnTo>
                <a:lnTo>
                  <a:pt x="112724" y="63746"/>
                </a:lnTo>
                <a:lnTo>
                  <a:pt x="130258" y="66938"/>
                </a:lnTo>
                <a:lnTo>
                  <a:pt x="143163" y="76455"/>
                </a:lnTo>
                <a:lnTo>
                  <a:pt x="151132" y="92211"/>
                </a:lnTo>
                <a:lnTo>
                  <a:pt x="153857" y="114121"/>
                </a:lnTo>
                <a:lnTo>
                  <a:pt x="153857" y="252253"/>
                </a:lnTo>
                <a:lnTo>
                  <a:pt x="224063" y="252253"/>
                </a:lnTo>
                <a:lnTo>
                  <a:pt x="224063" y="114121"/>
                </a:lnTo>
                <a:lnTo>
                  <a:pt x="227002" y="92211"/>
                </a:lnTo>
                <a:lnTo>
                  <a:pt x="235443" y="76455"/>
                </a:lnTo>
                <a:lnTo>
                  <a:pt x="248820" y="66938"/>
                </a:lnTo>
                <a:lnTo>
                  <a:pt x="266569" y="63746"/>
                </a:lnTo>
                <a:lnTo>
                  <a:pt x="284106" y="66938"/>
                </a:lnTo>
                <a:lnTo>
                  <a:pt x="297007" y="76455"/>
                </a:lnTo>
                <a:lnTo>
                  <a:pt x="304969" y="92211"/>
                </a:lnTo>
                <a:lnTo>
                  <a:pt x="307690" y="114121"/>
                </a:lnTo>
                <a:lnTo>
                  <a:pt x="307690" y="252253"/>
                </a:lnTo>
                <a:lnTo>
                  <a:pt x="377908" y="252253"/>
                </a:lnTo>
                <a:lnTo>
                  <a:pt x="377908" y="91005"/>
                </a:lnTo>
                <a:lnTo>
                  <a:pt x="372184" y="51645"/>
                </a:lnTo>
                <a:lnTo>
                  <a:pt x="355678" y="23155"/>
                </a:lnTo>
                <a:lnTo>
                  <a:pt x="329385" y="5839"/>
                </a:lnTo>
                <a:lnTo>
                  <a:pt x="2943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901585" y="17646674"/>
            <a:ext cx="227965" cy="255270"/>
          </a:xfrm>
          <a:custGeom>
            <a:avLst/>
            <a:gdLst/>
            <a:ahLst/>
            <a:cxnLst/>
            <a:rect l="l" t="t" r="r" b="b"/>
            <a:pathLst>
              <a:path w="227964" h="255269">
                <a:moveTo>
                  <a:pt x="99805" y="99327"/>
                </a:moveTo>
                <a:lnTo>
                  <a:pt x="59453" y="104069"/>
                </a:lnTo>
                <a:lnTo>
                  <a:pt x="27895" y="118555"/>
                </a:lnTo>
                <a:lnTo>
                  <a:pt x="7342" y="143175"/>
                </a:lnTo>
                <a:lnTo>
                  <a:pt x="0" y="178321"/>
                </a:lnTo>
                <a:lnTo>
                  <a:pt x="0" y="179265"/>
                </a:lnTo>
                <a:lnTo>
                  <a:pt x="6719" y="211756"/>
                </a:lnTo>
                <a:lnTo>
                  <a:pt x="25003" y="235507"/>
                </a:lnTo>
                <a:lnTo>
                  <a:pt x="52038" y="250080"/>
                </a:lnTo>
                <a:lnTo>
                  <a:pt x="85011" y="255035"/>
                </a:lnTo>
                <a:lnTo>
                  <a:pt x="108724" y="252786"/>
                </a:lnTo>
                <a:lnTo>
                  <a:pt x="128844" y="246419"/>
                </a:lnTo>
                <a:lnTo>
                  <a:pt x="145761" y="236503"/>
                </a:lnTo>
                <a:lnTo>
                  <a:pt x="159862" y="223609"/>
                </a:lnTo>
                <a:lnTo>
                  <a:pt x="227776" y="223609"/>
                </a:lnTo>
                <a:lnTo>
                  <a:pt x="227776" y="206511"/>
                </a:lnTo>
                <a:lnTo>
                  <a:pt x="106264" y="206511"/>
                </a:lnTo>
                <a:lnTo>
                  <a:pt x="90722" y="204484"/>
                </a:lnTo>
                <a:lnTo>
                  <a:pt x="78600" y="198603"/>
                </a:lnTo>
                <a:lnTo>
                  <a:pt x="70722" y="189169"/>
                </a:lnTo>
                <a:lnTo>
                  <a:pt x="67913" y="176483"/>
                </a:lnTo>
                <a:lnTo>
                  <a:pt x="67913" y="175563"/>
                </a:lnTo>
                <a:lnTo>
                  <a:pt x="71269" y="160863"/>
                </a:lnTo>
                <a:lnTo>
                  <a:pt x="80904" y="150152"/>
                </a:lnTo>
                <a:lnTo>
                  <a:pt x="96172" y="143601"/>
                </a:lnTo>
                <a:lnTo>
                  <a:pt x="116425" y="141379"/>
                </a:lnTo>
                <a:lnTo>
                  <a:pt x="227776" y="141379"/>
                </a:lnTo>
                <a:lnTo>
                  <a:pt x="227776" y="109488"/>
                </a:lnTo>
                <a:lnTo>
                  <a:pt x="160316" y="109488"/>
                </a:lnTo>
                <a:lnTo>
                  <a:pt x="146964" y="105367"/>
                </a:lnTo>
                <a:lnTo>
                  <a:pt x="132832" y="102155"/>
                </a:lnTo>
                <a:lnTo>
                  <a:pt x="117314" y="100070"/>
                </a:lnTo>
                <a:lnTo>
                  <a:pt x="99805" y="99327"/>
                </a:lnTo>
                <a:close/>
              </a:path>
              <a:path w="227964" h="255269">
                <a:moveTo>
                  <a:pt x="227776" y="223609"/>
                </a:moveTo>
                <a:lnTo>
                  <a:pt x="159862" y="223609"/>
                </a:lnTo>
                <a:lnTo>
                  <a:pt x="159862" y="250402"/>
                </a:lnTo>
                <a:lnTo>
                  <a:pt x="227776" y="250402"/>
                </a:lnTo>
                <a:lnTo>
                  <a:pt x="227776" y="223609"/>
                </a:lnTo>
                <a:close/>
              </a:path>
              <a:path w="227964" h="255269">
                <a:moveTo>
                  <a:pt x="227776" y="141379"/>
                </a:moveTo>
                <a:lnTo>
                  <a:pt x="116425" y="141379"/>
                </a:lnTo>
                <a:lnTo>
                  <a:pt x="128953" y="142042"/>
                </a:lnTo>
                <a:lnTo>
                  <a:pt x="140744" y="143917"/>
                </a:lnTo>
                <a:lnTo>
                  <a:pt x="151581" y="146830"/>
                </a:lnTo>
                <a:lnTo>
                  <a:pt x="161247" y="150609"/>
                </a:lnTo>
                <a:lnTo>
                  <a:pt x="161247" y="163086"/>
                </a:lnTo>
                <a:lnTo>
                  <a:pt x="157270" y="180590"/>
                </a:lnTo>
                <a:lnTo>
                  <a:pt x="146060" y="194327"/>
                </a:lnTo>
                <a:lnTo>
                  <a:pt x="128697" y="203299"/>
                </a:lnTo>
                <a:lnTo>
                  <a:pt x="106264" y="206511"/>
                </a:lnTo>
                <a:lnTo>
                  <a:pt x="227776" y="206511"/>
                </a:lnTo>
                <a:lnTo>
                  <a:pt x="227776" y="141379"/>
                </a:lnTo>
                <a:close/>
              </a:path>
              <a:path w="227964" h="255269">
                <a:moveTo>
                  <a:pt x="220281" y="60057"/>
                </a:moveTo>
                <a:lnTo>
                  <a:pt x="107184" y="60057"/>
                </a:lnTo>
                <a:lnTo>
                  <a:pt x="130305" y="63040"/>
                </a:lnTo>
                <a:lnTo>
                  <a:pt x="146922" y="71783"/>
                </a:lnTo>
                <a:lnTo>
                  <a:pt x="156954" y="85983"/>
                </a:lnTo>
                <a:lnTo>
                  <a:pt x="160316" y="105367"/>
                </a:lnTo>
                <a:lnTo>
                  <a:pt x="160316" y="109488"/>
                </a:lnTo>
                <a:lnTo>
                  <a:pt x="227776" y="109488"/>
                </a:lnTo>
                <a:lnTo>
                  <a:pt x="227776" y="106718"/>
                </a:lnTo>
                <a:lnTo>
                  <a:pt x="221308" y="61780"/>
                </a:lnTo>
                <a:lnTo>
                  <a:pt x="220281" y="60057"/>
                </a:lnTo>
                <a:close/>
              </a:path>
              <a:path w="227964" h="255269">
                <a:moveTo>
                  <a:pt x="117356" y="0"/>
                </a:moveTo>
                <a:lnTo>
                  <a:pt x="88431" y="1415"/>
                </a:lnTo>
                <a:lnTo>
                  <a:pt x="63752" y="5428"/>
                </a:lnTo>
                <a:lnTo>
                  <a:pt x="41850" y="11691"/>
                </a:lnTo>
                <a:lnTo>
                  <a:pt x="21252" y="19855"/>
                </a:lnTo>
                <a:lnTo>
                  <a:pt x="38804" y="73454"/>
                </a:lnTo>
                <a:lnTo>
                  <a:pt x="55276" y="67854"/>
                </a:lnTo>
                <a:lnTo>
                  <a:pt x="71440" y="63639"/>
                </a:lnTo>
                <a:lnTo>
                  <a:pt x="88381" y="60982"/>
                </a:lnTo>
                <a:lnTo>
                  <a:pt x="107184" y="60057"/>
                </a:lnTo>
                <a:lnTo>
                  <a:pt x="220281" y="60057"/>
                </a:lnTo>
                <a:lnTo>
                  <a:pt x="201325" y="28236"/>
                </a:lnTo>
                <a:lnTo>
                  <a:pt x="166963" y="7253"/>
                </a:lnTo>
                <a:lnTo>
                  <a:pt x="1173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189880" y="17644828"/>
            <a:ext cx="149236" cy="252253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3364992" y="17586147"/>
            <a:ext cx="434340" cy="316865"/>
          </a:xfrm>
          <a:custGeom>
            <a:avLst/>
            <a:gdLst/>
            <a:ahLst/>
            <a:cxnLst/>
            <a:rect l="l" t="t" r="r" b="b"/>
            <a:pathLst>
              <a:path w="434339" h="316865">
                <a:moveTo>
                  <a:pt x="158000" y="63309"/>
                </a:moveTo>
                <a:lnTo>
                  <a:pt x="99809" y="63309"/>
                </a:lnTo>
                <a:lnTo>
                  <a:pt x="99809" y="0"/>
                </a:lnTo>
                <a:lnTo>
                  <a:pt x="29578" y="0"/>
                </a:lnTo>
                <a:lnTo>
                  <a:pt x="29578" y="63309"/>
                </a:lnTo>
                <a:lnTo>
                  <a:pt x="0" y="63309"/>
                </a:lnTo>
                <a:lnTo>
                  <a:pt x="0" y="123367"/>
                </a:lnTo>
                <a:lnTo>
                  <a:pt x="29578" y="123367"/>
                </a:lnTo>
                <a:lnTo>
                  <a:pt x="29578" y="240715"/>
                </a:lnTo>
                <a:lnTo>
                  <a:pt x="34798" y="276504"/>
                </a:lnTo>
                <a:lnTo>
                  <a:pt x="49491" y="299389"/>
                </a:lnTo>
                <a:lnTo>
                  <a:pt x="72263" y="311531"/>
                </a:lnTo>
                <a:lnTo>
                  <a:pt x="101638" y="315099"/>
                </a:lnTo>
                <a:lnTo>
                  <a:pt x="118173" y="314096"/>
                </a:lnTo>
                <a:lnTo>
                  <a:pt x="132664" y="311226"/>
                </a:lnTo>
                <a:lnTo>
                  <a:pt x="145503" y="306717"/>
                </a:lnTo>
                <a:lnTo>
                  <a:pt x="157086" y="300774"/>
                </a:lnTo>
                <a:lnTo>
                  <a:pt x="157086" y="244398"/>
                </a:lnTo>
                <a:lnTo>
                  <a:pt x="149212" y="248119"/>
                </a:lnTo>
                <a:lnTo>
                  <a:pt x="140804" y="250875"/>
                </a:lnTo>
                <a:lnTo>
                  <a:pt x="131876" y="252590"/>
                </a:lnTo>
                <a:lnTo>
                  <a:pt x="122440" y="253174"/>
                </a:lnTo>
                <a:lnTo>
                  <a:pt x="112268" y="251701"/>
                </a:lnTo>
                <a:lnTo>
                  <a:pt x="105232" y="247230"/>
                </a:lnTo>
                <a:lnTo>
                  <a:pt x="101130" y="239737"/>
                </a:lnTo>
                <a:lnTo>
                  <a:pt x="99809" y="229158"/>
                </a:lnTo>
                <a:lnTo>
                  <a:pt x="99809" y="123367"/>
                </a:lnTo>
                <a:lnTo>
                  <a:pt x="158000" y="123367"/>
                </a:lnTo>
                <a:lnTo>
                  <a:pt x="158000" y="63309"/>
                </a:lnTo>
                <a:close/>
              </a:path>
              <a:path w="434339" h="316865">
                <a:moveTo>
                  <a:pt x="433832" y="193128"/>
                </a:moveTo>
                <a:lnTo>
                  <a:pt x="426618" y="142494"/>
                </a:lnTo>
                <a:lnTo>
                  <a:pt x="404545" y="99580"/>
                </a:lnTo>
                <a:lnTo>
                  <a:pt x="366979" y="69824"/>
                </a:lnTo>
                <a:lnTo>
                  <a:pt x="365455" y="69519"/>
                </a:lnTo>
                <a:lnTo>
                  <a:pt x="365455" y="167716"/>
                </a:lnTo>
                <a:lnTo>
                  <a:pt x="259651" y="167716"/>
                </a:lnTo>
                <a:lnTo>
                  <a:pt x="277495" y="129603"/>
                </a:lnTo>
                <a:lnTo>
                  <a:pt x="293281" y="118859"/>
                </a:lnTo>
                <a:lnTo>
                  <a:pt x="293027" y="118859"/>
                </a:lnTo>
                <a:lnTo>
                  <a:pt x="313245" y="115049"/>
                </a:lnTo>
                <a:lnTo>
                  <a:pt x="333298" y="118859"/>
                </a:lnTo>
                <a:lnTo>
                  <a:pt x="348881" y="129603"/>
                </a:lnTo>
                <a:lnTo>
                  <a:pt x="359702" y="146227"/>
                </a:lnTo>
                <a:lnTo>
                  <a:pt x="365455" y="167716"/>
                </a:lnTo>
                <a:lnTo>
                  <a:pt x="365455" y="69519"/>
                </a:lnTo>
                <a:lnTo>
                  <a:pt x="313245" y="58686"/>
                </a:lnTo>
                <a:lnTo>
                  <a:pt x="263715" y="68884"/>
                </a:lnTo>
                <a:lnTo>
                  <a:pt x="225005" y="96621"/>
                </a:lnTo>
                <a:lnTo>
                  <a:pt x="199809" y="137617"/>
                </a:lnTo>
                <a:lnTo>
                  <a:pt x="190817" y="187579"/>
                </a:lnTo>
                <a:lnTo>
                  <a:pt x="190817" y="188506"/>
                </a:lnTo>
                <a:lnTo>
                  <a:pt x="200571" y="240461"/>
                </a:lnTo>
                <a:lnTo>
                  <a:pt x="227609" y="280911"/>
                </a:lnTo>
                <a:lnTo>
                  <a:pt x="268592" y="307149"/>
                </a:lnTo>
                <a:lnTo>
                  <a:pt x="320192" y="316484"/>
                </a:lnTo>
                <a:lnTo>
                  <a:pt x="351650" y="313296"/>
                </a:lnTo>
                <a:lnTo>
                  <a:pt x="378917" y="304126"/>
                </a:lnTo>
                <a:lnTo>
                  <a:pt x="402107" y="289585"/>
                </a:lnTo>
                <a:lnTo>
                  <a:pt x="421360" y="270281"/>
                </a:lnTo>
                <a:lnTo>
                  <a:pt x="409879" y="260121"/>
                </a:lnTo>
                <a:lnTo>
                  <a:pt x="381165" y="234708"/>
                </a:lnTo>
                <a:lnTo>
                  <a:pt x="366903" y="246278"/>
                </a:lnTo>
                <a:lnTo>
                  <a:pt x="352691" y="254165"/>
                </a:lnTo>
                <a:lnTo>
                  <a:pt x="337693" y="258686"/>
                </a:lnTo>
                <a:lnTo>
                  <a:pt x="321106" y="260121"/>
                </a:lnTo>
                <a:lnTo>
                  <a:pt x="299364" y="257022"/>
                </a:lnTo>
                <a:lnTo>
                  <a:pt x="281660" y="247815"/>
                </a:lnTo>
                <a:lnTo>
                  <a:pt x="268541" y="232638"/>
                </a:lnTo>
                <a:lnTo>
                  <a:pt x="260591" y="211607"/>
                </a:lnTo>
                <a:lnTo>
                  <a:pt x="432904" y="211607"/>
                </a:lnTo>
                <a:lnTo>
                  <a:pt x="433362" y="205130"/>
                </a:lnTo>
                <a:lnTo>
                  <a:pt x="433832" y="200990"/>
                </a:lnTo>
                <a:lnTo>
                  <a:pt x="433832" y="1931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51042" y="17644828"/>
            <a:ext cx="149236" cy="252253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4167060" y="17573244"/>
            <a:ext cx="267970" cy="323850"/>
          </a:xfrm>
          <a:custGeom>
            <a:avLst/>
            <a:gdLst/>
            <a:ahLst/>
            <a:cxnLst/>
            <a:rect l="l" t="t" r="r" b="b"/>
            <a:pathLst>
              <a:path w="267970" h="323850">
                <a:moveTo>
                  <a:pt x="267970" y="0"/>
                </a:moveTo>
                <a:lnTo>
                  <a:pt x="0" y="0"/>
                </a:lnTo>
                <a:lnTo>
                  <a:pt x="0" y="66040"/>
                </a:lnTo>
                <a:lnTo>
                  <a:pt x="98399" y="66040"/>
                </a:lnTo>
                <a:lnTo>
                  <a:pt x="98399" y="323850"/>
                </a:lnTo>
                <a:lnTo>
                  <a:pt x="169557" y="323850"/>
                </a:lnTo>
                <a:lnTo>
                  <a:pt x="169557" y="66040"/>
                </a:lnTo>
                <a:lnTo>
                  <a:pt x="267970" y="66040"/>
                </a:lnTo>
                <a:lnTo>
                  <a:pt x="2679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54442" y="17644828"/>
            <a:ext cx="149236" cy="252253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4621238" y="17644833"/>
            <a:ext cx="773430" cy="257810"/>
          </a:xfrm>
          <a:custGeom>
            <a:avLst/>
            <a:gdLst/>
            <a:ahLst/>
            <a:cxnLst/>
            <a:rect l="l" t="t" r="r" b="b"/>
            <a:pathLst>
              <a:path w="773429" h="257809">
                <a:moveTo>
                  <a:pt x="227774" y="108559"/>
                </a:moveTo>
                <a:lnTo>
                  <a:pt x="221310" y="63627"/>
                </a:lnTo>
                <a:lnTo>
                  <a:pt x="201320" y="30086"/>
                </a:lnTo>
                <a:lnTo>
                  <a:pt x="166966" y="9105"/>
                </a:lnTo>
                <a:lnTo>
                  <a:pt x="161251" y="8280"/>
                </a:lnTo>
                <a:lnTo>
                  <a:pt x="161251" y="152450"/>
                </a:lnTo>
                <a:lnTo>
                  <a:pt x="161251" y="164934"/>
                </a:lnTo>
                <a:lnTo>
                  <a:pt x="157264" y="182435"/>
                </a:lnTo>
                <a:lnTo>
                  <a:pt x="146062" y="196176"/>
                </a:lnTo>
                <a:lnTo>
                  <a:pt x="128689" y="205143"/>
                </a:lnTo>
                <a:lnTo>
                  <a:pt x="106248" y="208356"/>
                </a:lnTo>
                <a:lnTo>
                  <a:pt x="90716" y="206336"/>
                </a:lnTo>
                <a:lnTo>
                  <a:pt x="78600" y="200444"/>
                </a:lnTo>
                <a:lnTo>
                  <a:pt x="70726" y="191020"/>
                </a:lnTo>
                <a:lnTo>
                  <a:pt x="67906" y="178333"/>
                </a:lnTo>
                <a:lnTo>
                  <a:pt x="67906" y="177406"/>
                </a:lnTo>
                <a:lnTo>
                  <a:pt x="71272" y="162712"/>
                </a:lnTo>
                <a:lnTo>
                  <a:pt x="80899" y="151993"/>
                </a:lnTo>
                <a:lnTo>
                  <a:pt x="96177" y="145453"/>
                </a:lnTo>
                <a:lnTo>
                  <a:pt x="116420" y="143230"/>
                </a:lnTo>
                <a:lnTo>
                  <a:pt x="128955" y="143891"/>
                </a:lnTo>
                <a:lnTo>
                  <a:pt x="140741" y="145770"/>
                </a:lnTo>
                <a:lnTo>
                  <a:pt x="151587" y="148678"/>
                </a:lnTo>
                <a:lnTo>
                  <a:pt x="161251" y="152450"/>
                </a:lnTo>
                <a:lnTo>
                  <a:pt x="161251" y="8280"/>
                </a:lnTo>
                <a:lnTo>
                  <a:pt x="117360" y="1841"/>
                </a:lnTo>
                <a:lnTo>
                  <a:pt x="88430" y="3263"/>
                </a:lnTo>
                <a:lnTo>
                  <a:pt x="63754" y="7277"/>
                </a:lnTo>
                <a:lnTo>
                  <a:pt x="41846" y="13538"/>
                </a:lnTo>
                <a:lnTo>
                  <a:pt x="21247" y="21704"/>
                </a:lnTo>
                <a:lnTo>
                  <a:pt x="38798" y="75298"/>
                </a:lnTo>
                <a:lnTo>
                  <a:pt x="55270" y="69697"/>
                </a:lnTo>
                <a:lnTo>
                  <a:pt x="71437" y="65481"/>
                </a:lnTo>
                <a:lnTo>
                  <a:pt x="88379" y="62826"/>
                </a:lnTo>
                <a:lnTo>
                  <a:pt x="107188" y="61899"/>
                </a:lnTo>
                <a:lnTo>
                  <a:pt x="130302" y="64884"/>
                </a:lnTo>
                <a:lnTo>
                  <a:pt x="146926" y="73634"/>
                </a:lnTo>
                <a:lnTo>
                  <a:pt x="156959" y="87833"/>
                </a:lnTo>
                <a:lnTo>
                  <a:pt x="160312" y="107213"/>
                </a:lnTo>
                <a:lnTo>
                  <a:pt x="160312" y="111340"/>
                </a:lnTo>
                <a:lnTo>
                  <a:pt x="146964" y="107213"/>
                </a:lnTo>
                <a:lnTo>
                  <a:pt x="132829" y="104000"/>
                </a:lnTo>
                <a:lnTo>
                  <a:pt x="117309" y="101917"/>
                </a:lnTo>
                <a:lnTo>
                  <a:pt x="99809" y="101180"/>
                </a:lnTo>
                <a:lnTo>
                  <a:pt x="59448" y="105918"/>
                </a:lnTo>
                <a:lnTo>
                  <a:pt x="27889" y="120408"/>
                </a:lnTo>
                <a:lnTo>
                  <a:pt x="7340" y="145021"/>
                </a:lnTo>
                <a:lnTo>
                  <a:pt x="0" y="180174"/>
                </a:lnTo>
                <a:lnTo>
                  <a:pt x="0" y="181114"/>
                </a:lnTo>
                <a:lnTo>
                  <a:pt x="6718" y="213601"/>
                </a:lnTo>
                <a:lnTo>
                  <a:pt x="25006" y="237350"/>
                </a:lnTo>
                <a:lnTo>
                  <a:pt x="52031" y="251929"/>
                </a:lnTo>
                <a:lnTo>
                  <a:pt x="85013" y="256882"/>
                </a:lnTo>
                <a:lnTo>
                  <a:pt x="108724" y="254635"/>
                </a:lnTo>
                <a:lnTo>
                  <a:pt x="128841" y="248272"/>
                </a:lnTo>
                <a:lnTo>
                  <a:pt x="145757" y="238353"/>
                </a:lnTo>
                <a:lnTo>
                  <a:pt x="159867" y="225463"/>
                </a:lnTo>
                <a:lnTo>
                  <a:pt x="159867" y="252247"/>
                </a:lnTo>
                <a:lnTo>
                  <a:pt x="227774" y="252247"/>
                </a:lnTo>
                <a:lnTo>
                  <a:pt x="227774" y="225463"/>
                </a:lnTo>
                <a:lnTo>
                  <a:pt x="227774" y="208356"/>
                </a:lnTo>
                <a:lnTo>
                  <a:pt x="227774" y="143230"/>
                </a:lnTo>
                <a:lnTo>
                  <a:pt x="227774" y="111340"/>
                </a:lnTo>
                <a:lnTo>
                  <a:pt x="227774" y="108559"/>
                </a:lnTo>
                <a:close/>
              </a:path>
              <a:path w="773429" h="257809">
                <a:moveTo>
                  <a:pt x="515620" y="4622"/>
                </a:moveTo>
                <a:lnTo>
                  <a:pt x="442620" y="4622"/>
                </a:lnTo>
                <a:lnTo>
                  <a:pt x="386715" y="170472"/>
                </a:lnTo>
                <a:lnTo>
                  <a:pt x="331279" y="4622"/>
                </a:lnTo>
                <a:lnTo>
                  <a:pt x="256882" y="4622"/>
                </a:lnTo>
                <a:lnTo>
                  <a:pt x="354368" y="254101"/>
                </a:lnTo>
                <a:lnTo>
                  <a:pt x="418122" y="254101"/>
                </a:lnTo>
                <a:lnTo>
                  <a:pt x="515620" y="4622"/>
                </a:lnTo>
                <a:close/>
              </a:path>
              <a:path w="773429" h="257809">
                <a:moveTo>
                  <a:pt x="773417" y="134442"/>
                </a:moveTo>
                <a:lnTo>
                  <a:pt x="769797" y="109029"/>
                </a:lnTo>
                <a:lnTo>
                  <a:pt x="766203" y="83807"/>
                </a:lnTo>
                <a:lnTo>
                  <a:pt x="752094" y="56362"/>
                </a:lnTo>
                <a:lnTo>
                  <a:pt x="744143" y="40894"/>
                </a:lnTo>
                <a:lnTo>
                  <a:pt x="706564" y="11137"/>
                </a:lnTo>
                <a:lnTo>
                  <a:pt x="705040" y="10833"/>
                </a:lnTo>
                <a:lnTo>
                  <a:pt x="705040" y="109029"/>
                </a:lnTo>
                <a:lnTo>
                  <a:pt x="599236" y="109029"/>
                </a:lnTo>
                <a:lnTo>
                  <a:pt x="605802" y="87541"/>
                </a:lnTo>
                <a:lnTo>
                  <a:pt x="605866" y="87350"/>
                </a:lnTo>
                <a:lnTo>
                  <a:pt x="617093" y="70916"/>
                </a:lnTo>
                <a:lnTo>
                  <a:pt x="617207" y="70739"/>
                </a:lnTo>
                <a:lnTo>
                  <a:pt x="632866" y="60172"/>
                </a:lnTo>
                <a:lnTo>
                  <a:pt x="632625" y="60172"/>
                </a:lnTo>
                <a:lnTo>
                  <a:pt x="652843" y="56362"/>
                </a:lnTo>
                <a:lnTo>
                  <a:pt x="672884" y="60172"/>
                </a:lnTo>
                <a:lnTo>
                  <a:pt x="688467" y="70916"/>
                </a:lnTo>
                <a:lnTo>
                  <a:pt x="699287" y="87541"/>
                </a:lnTo>
                <a:lnTo>
                  <a:pt x="705040" y="109029"/>
                </a:lnTo>
                <a:lnTo>
                  <a:pt x="705040" y="10833"/>
                </a:lnTo>
                <a:lnTo>
                  <a:pt x="652843" y="0"/>
                </a:lnTo>
                <a:lnTo>
                  <a:pt x="603300" y="10198"/>
                </a:lnTo>
                <a:lnTo>
                  <a:pt x="564591" y="37934"/>
                </a:lnTo>
                <a:lnTo>
                  <a:pt x="539407" y="78930"/>
                </a:lnTo>
                <a:lnTo>
                  <a:pt x="530402" y="128892"/>
                </a:lnTo>
                <a:lnTo>
                  <a:pt x="530402" y="129819"/>
                </a:lnTo>
                <a:lnTo>
                  <a:pt x="540156" y="181775"/>
                </a:lnTo>
                <a:lnTo>
                  <a:pt x="567194" y="222224"/>
                </a:lnTo>
                <a:lnTo>
                  <a:pt x="608177" y="248462"/>
                </a:lnTo>
                <a:lnTo>
                  <a:pt x="659777" y="257797"/>
                </a:lnTo>
                <a:lnTo>
                  <a:pt x="691235" y="254609"/>
                </a:lnTo>
                <a:lnTo>
                  <a:pt x="718502" y="245440"/>
                </a:lnTo>
                <a:lnTo>
                  <a:pt x="741692" y="230898"/>
                </a:lnTo>
                <a:lnTo>
                  <a:pt x="760945" y="211594"/>
                </a:lnTo>
                <a:lnTo>
                  <a:pt x="749465" y="201434"/>
                </a:lnTo>
                <a:lnTo>
                  <a:pt x="720750" y="176022"/>
                </a:lnTo>
                <a:lnTo>
                  <a:pt x="706488" y="187591"/>
                </a:lnTo>
                <a:lnTo>
                  <a:pt x="692277" y="195478"/>
                </a:lnTo>
                <a:lnTo>
                  <a:pt x="677291" y="199999"/>
                </a:lnTo>
                <a:lnTo>
                  <a:pt x="660692" y="201434"/>
                </a:lnTo>
                <a:lnTo>
                  <a:pt x="638949" y="198335"/>
                </a:lnTo>
                <a:lnTo>
                  <a:pt x="621245" y="189128"/>
                </a:lnTo>
                <a:lnTo>
                  <a:pt x="608139" y="173951"/>
                </a:lnTo>
                <a:lnTo>
                  <a:pt x="600176" y="152920"/>
                </a:lnTo>
                <a:lnTo>
                  <a:pt x="772502" y="152920"/>
                </a:lnTo>
                <a:lnTo>
                  <a:pt x="772947" y="146443"/>
                </a:lnTo>
                <a:lnTo>
                  <a:pt x="773417" y="142303"/>
                </a:lnTo>
                <a:lnTo>
                  <a:pt x="773417" y="13444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5450116" y="17559810"/>
            <a:ext cx="70485" cy="337820"/>
          </a:xfrm>
          <a:custGeom>
            <a:avLst/>
            <a:gdLst/>
            <a:ahLst/>
            <a:cxnLst/>
            <a:rect l="l" t="t" r="r" b="b"/>
            <a:pathLst>
              <a:path w="70485" h="337819">
                <a:moveTo>
                  <a:pt x="70218" y="0"/>
                </a:moveTo>
                <a:lnTo>
                  <a:pt x="0" y="0"/>
                </a:lnTo>
                <a:lnTo>
                  <a:pt x="0" y="337265"/>
                </a:lnTo>
                <a:lnTo>
                  <a:pt x="70218" y="337265"/>
                </a:lnTo>
                <a:lnTo>
                  <a:pt x="702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2520416" y="18011063"/>
            <a:ext cx="358140" cy="270510"/>
          </a:xfrm>
          <a:custGeom>
            <a:avLst/>
            <a:gdLst/>
            <a:ahLst/>
            <a:cxnLst/>
            <a:rect l="l" t="t" r="r" b="b"/>
            <a:pathLst>
              <a:path w="358139" h="270509">
                <a:moveTo>
                  <a:pt x="197104" y="195224"/>
                </a:moveTo>
                <a:lnTo>
                  <a:pt x="176250" y="147777"/>
                </a:lnTo>
                <a:lnTo>
                  <a:pt x="111518" y="120891"/>
                </a:lnTo>
                <a:lnTo>
                  <a:pt x="75971" y="111175"/>
                </a:lnTo>
                <a:lnTo>
                  <a:pt x="54152" y="100012"/>
                </a:lnTo>
                <a:lnTo>
                  <a:pt x="43192" y="86525"/>
                </a:lnTo>
                <a:lnTo>
                  <a:pt x="40170" y="69824"/>
                </a:lnTo>
                <a:lnTo>
                  <a:pt x="40170" y="69088"/>
                </a:lnTo>
                <a:lnTo>
                  <a:pt x="44107" y="52476"/>
                </a:lnTo>
                <a:lnTo>
                  <a:pt x="55333" y="39001"/>
                </a:lnTo>
                <a:lnTo>
                  <a:pt x="72948" y="29959"/>
                </a:lnTo>
                <a:lnTo>
                  <a:pt x="96088" y="26670"/>
                </a:lnTo>
                <a:lnTo>
                  <a:pt x="115912" y="28321"/>
                </a:lnTo>
                <a:lnTo>
                  <a:pt x="135001" y="33464"/>
                </a:lnTo>
                <a:lnTo>
                  <a:pt x="153593" y="42341"/>
                </a:lnTo>
                <a:lnTo>
                  <a:pt x="171945" y="55194"/>
                </a:lnTo>
                <a:lnTo>
                  <a:pt x="189191" y="32283"/>
                </a:lnTo>
                <a:lnTo>
                  <a:pt x="168910" y="18211"/>
                </a:lnTo>
                <a:lnTo>
                  <a:pt x="147396" y="8128"/>
                </a:lnTo>
                <a:lnTo>
                  <a:pt x="123685" y="2044"/>
                </a:lnTo>
                <a:lnTo>
                  <a:pt x="96850" y="0"/>
                </a:lnTo>
                <a:lnTo>
                  <a:pt x="62293" y="5397"/>
                </a:lnTo>
                <a:lnTo>
                  <a:pt x="34950" y="20370"/>
                </a:lnTo>
                <a:lnTo>
                  <a:pt x="16979" y="43091"/>
                </a:lnTo>
                <a:lnTo>
                  <a:pt x="10502" y="71716"/>
                </a:lnTo>
                <a:lnTo>
                  <a:pt x="10502" y="72466"/>
                </a:lnTo>
                <a:lnTo>
                  <a:pt x="31953" y="121640"/>
                </a:lnTo>
                <a:lnTo>
                  <a:pt x="98729" y="148297"/>
                </a:lnTo>
                <a:lnTo>
                  <a:pt x="132689" y="157568"/>
                </a:lnTo>
                <a:lnTo>
                  <a:pt x="153581" y="168465"/>
                </a:lnTo>
                <a:lnTo>
                  <a:pt x="164134" y="181762"/>
                </a:lnTo>
                <a:lnTo>
                  <a:pt x="167043" y="198234"/>
                </a:lnTo>
                <a:lnTo>
                  <a:pt x="167043" y="198983"/>
                </a:lnTo>
                <a:lnTo>
                  <a:pt x="162864" y="216890"/>
                </a:lnTo>
                <a:lnTo>
                  <a:pt x="151003" y="231025"/>
                </a:lnTo>
                <a:lnTo>
                  <a:pt x="132537" y="240322"/>
                </a:lnTo>
                <a:lnTo>
                  <a:pt x="108496" y="243662"/>
                </a:lnTo>
                <a:lnTo>
                  <a:pt x="82905" y="241338"/>
                </a:lnTo>
                <a:lnTo>
                  <a:pt x="60071" y="234365"/>
                </a:lnTo>
                <a:lnTo>
                  <a:pt x="38912" y="222745"/>
                </a:lnTo>
                <a:lnTo>
                  <a:pt x="18402" y="206476"/>
                </a:lnTo>
                <a:lnTo>
                  <a:pt x="0" y="228257"/>
                </a:lnTo>
                <a:lnTo>
                  <a:pt x="24218" y="246710"/>
                </a:lnTo>
                <a:lnTo>
                  <a:pt x="49872" y="259842"/>
                </a:lnTo>
                <a:lnTo>
                  <a:pt x="77444" y="267703"/>
                </a:lnTo>
                <a:lnTo>
                  <a:pt x="107378" y="270306"/>
                </a:lnTo>
                <a:lnTo>
                  <a:pt x="143408" y="265036"/>
                </a:lnTo>
                <a:lnTo>
                  <a:pt x="171805" y="250037"/>
                </a:lnTo>
                <a:lnTo>
                  <a:pt x="190423" y="226593"/>
                </a:lnTo>
                <a:lnTo>
                  <a:pt x="197104" y="195973"/>
                </a:lnTo>
                <a:lnTo>
                  <a:pt x="197104" y="195224"/>
                </a:lnTo>
                <a:close/>
              </a:path>
              <a:path w="358139" h="270509">
                <a:moveTo>
                  <a:pt x="357746" y="72466"/>
                </a:moveTo>
                <a:lnTo>
                  <a:pt x="296189" y="72466"/>
                </a:lnTo>
                <a:lnTo>
                  <a:pt x="296189" y="13893"/>
                </a:lnTo>
                <a:lnTo>
                  <a:pt x="267284" y="13893"/>
                </a:lnTo>
                <a:lnTo>
                  <a:pt x="267284" y="72466"/>
                </a:lnTo>
                <a:lnTo>
                  <a:pt x="240258" y="72466"/>
                </a:lnTo>
                <a:lnTo>
                  <a:pt x="240258" y="97993"/>
                </a:lnTo>
                <a:lnTo>
                  <a:pt x="267284" y="97993"/>
                </a:lnTo>
                <a:lnTo>
                  <a:pt x="267284" y="215112"/>
                </a:lnTo>
                <a:lnTo>
                  <a:pt x="271462" y="240309"/>
                </a:lnTo>
                <a:lnTo>
                  <a:pt x="283006" y="257302"/>
                </a:lnTo>
                <a:lnTo>
                  <a:pt x="300380" y="266903"/>
                </a:lnTo>
                <a:lnTo>
                  <a:pt x="322084" y="269925"/>
                </a:lnTo>
                <a:lnTo>
                  <a:pt x="331978" y="269367"/>
                </a:lnTo>
                <a:lnTo>
                  <a:pt x="340956" y="267766"/>
                </a:lnTo>
                <a:lnTo>
                  <a:pt x="349224" y="265176"/>
                </a:lnTo>
                <a:lnTo>
                  <a:pt x="356997" y="261670"/>
                </a:lnTo>
                <a:lnTo>
                  <a:pt x="356997" y="236893"/>
                </a:lnTo>
                <a:lnTo>
                  <a:pt x="349707" y="240004"/>
                </a:lnTo>
                <a:lnTo>
                  <a:pt x="342785" y="242100"/>
                </a:lnTo>
                <a:lnTo>
                  <a:pt x="335927" y="243281"/>
                </a:lnTo>
                <a:lnTo>
                  <a:pt x="328841" y="243649"/>
                </a:lnTo>
                <a:lnTo>
                  <a:pt x="315506" y="241935"/>
                </a:lnTo>
                <a:lnTo>
                  <a:pt x="305206" y="236385"/>
                </a:lnTo>
                <a:lnTo>
                  <a:pt x="298551" y="226390"/>
                </a:lnTo>
                <a:lnTo>
                  <a:pt x="296189" y="211366"/>
                </a:lnTo>
                <a:lnTo>
                  <a:pt x="296189" y="97993"/>
                </a:lnTo>
                <a:lnTo>
                  <a:pt x="357746" y="97993"/>
                </a:lnTo>
                <a:lnTo>
                  <a:pt x="357746" y="724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930732" y="18083521"/>
            <a:ext cx="169295" cy="198213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3158234" y="18003550"/>
            <a:ext cx="196215" cy="278765"/>
          </a:xfrm>
          <a:custGeom>
            <a:avLst/>
            <a:gdLst/>
            <a:ahLst/>
            <a:cxnLst/>
            <a:rect l="l" t="t" r="r" b="b"/>
            <a:pathLst>
              <a:path w="196214" h="278765">
                <a:moveTo>
                  <a:pt x="92713" y="75842"/>
                </a:moveTo>
                <a:lnTo>
                  <a:pt x="28898" y="102546"/>
                </a:lnTo>
                <a:lnTo>
                  <a:pt x="71" y="176447"/>
                </a:lnTo>
                <a:lnTo>
                  <a:pt x="0" y="177569"/>
                </a:lnTo>
                <a:lnTo>
                  <a:pt x="7939" y="220219"/>
                </a:lnTo>
                <a:lnTo>
                  <a:pt x="28898" y="251814"/>
                </a:lnTo>
                <a:lnTo>
                  <a:pt x="58586" y="271441"/>
                </a:lnTo>
                <a:lnTo>
                  <a:pt x="92713" y="278186"/>
                </a:lnTo>
                <a:lnTo>
                  <a:pt x="117157" y="274714"/>
                </a:lnTo>
                <a:lnTo>
                  <a:pt x="137344" y="265330"/>
                </a:lnTo>
                <a:lnTo>
                  <a:pt x="152948" y="252289"/>
                </a:lnTo>
                <a:lnTo>
                  <a:pt x="97978" y="252289"/>
                </a:lnTo>
                <a:lnTo>
                  <a:pt x="71777" y="246997"/>
                </a:lnTo>
                <a:lnTo>
                  <a:pt x="50013" y="231919"/>
                </a:lnTo>
                <a:lnTo>
                  <a:pt x="35148" y="208254"/>
                </a:lnTo>
                <a:lnTo>
                  <a:pt x="29712" y="177569"/>
                </a:lnTo>
                <a:lnTo>
                  <a:pt x="29646" y="176447"/>
                </a:lnTo>
                <a:lnTo>
                  <a:pt x="35042" y="144978"/>
                </a:lnTo>
                <a:lnTo>
                  <a:pt x="49731" y="121497"/>
                </a:lnTo>
                <a:lnTo>
                  <a:pt x="71459" y="106814"/>
                </a:lnTo>
                <a:lnTo>
                  <a:pt x="97978" y="101739"/>
                </a:lnTo>
                <a:lnTo>
                  <a:pt x="154360" y="101739"/>
                </a:lnTo>
                <a:lnTo>
                  <a:pt x="154155" y="101491"/>
                </a:lnTo>
                <a:lnTo>
                  <a:pt x="137756" y="88319"/>
                </a:lnTo>
                <a:lnTo>
                  <a:pt x="117416" y="79230"/>
                </a:lnTo>
                <a:lnTo>
                  <a:pt x="92713" y="75842"/>
                </a:lnTo>
                <a:close/>
              </a:path>
              <a:path w="196214" h="278765">
                <a:moveTo>
                  <a:pt x="195957" y="235012"/>
                </a:moveTo>
                <a:lnTo>
                  <a:pt x="167038" y="235012"/>
                </a:lnTo>
                <a:lnTo>
                  <a:pt x="167038" y="274055"/>
                </a:lnTo>
                <a:lnTo>
                  <a:pt x="195957" y="274055"/>
                </a:lnTo>
                <a:lnTo>
                  <a:pt x="195957" y="235012"/>
                </a:lnTo>
                <a:close/>
              </a:path>
              <a:path w="196214" h="278765">
                <a:moveTo>
                  <a:pt x="154360" y="101739"/>
                </a:moveTo>
                <a:lnTo>
                  <a:pt x="97978" y="101739"/>
                </a:lnTo>
                <a:lnTo>
                  <a:pt x="124143" y="107131"/>
                </a:lnTo>
                <a:lnTo>
                  <a:pt x="146584" y="122343"/>
                </a:lnTo>
                <a:lnTo>
                  <a:pt x="162270" y="145930"/>
                </a:lnTo>
                <a:lnTo>
                  <a:pt x="168172" y="176447"/>
                </a:lnTo>
                <a:lnTo>
                  <a:pt x="168101" y="177569"/>
                </a:lnTo>
                <a:lnTo>
                  <a:pt x="162270" y="207781"/>
                </a:lnTo>
                <a:lnTo>
                  <a:pt x="146584" y="231498"/>
                </a:lnTo>
                <a:lnTo>
                  <a:pt x="124143" y="246839"/>
                </a:lnTo>
                <a:lnTo>
                  <a:pt x="97978" y="252289"/>
                </a:lnTo>
                <a:lnTo>
                  <a:pt x="152948" y="252289"/>
                </a:lnTo>
                <a:lnTo>
                  <a:pt x="153796" y="251580"/>
                </a:lnTo>
                <a:lnTo>
                  <a:pt x="167038" y="235012"/>
                </a:lnTo>
                <a:lnTo>
                  <a:pt x="195957" y="235012"/>
                </a:lnTo>
                <a:lnTo>
                  <a:pt x="195957" y="117130"/>
                </a:lnTo>
                <a:lnTo>
                  <a:pt x="167038" y="117130"/>
                </a:lnTo>
                <a:lnTo>
                  <a:pt x="154360" y="101739"/>
                </a:lnTo>
                <a:close/>
              </a:path>
              <a:path w="196214" h="278765">
                <a:moveTo>
                  <a:pt x="195957" y="0"/>
                </a:moveTo>
                <a:lnTo>
                  <a:pt x="167038" y="0"/>
                </a:lnTo>
                <a:lnTo>
                  <a:pt x="167038" y="117130"/>
                </a:lnTo>
                <a:lnTo>
                  <a:pt x="195957" y="117130"/>
                </a:lnTo>
                <a:lnTo>
                  <a:pt x="1959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0" name="bg object 30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411238" y="18079384"/>
            <a:ext cx="183563" cy="202726"/>
          </a:xfrm>
          <a:prstGeom prst="rect">
            <a:avLst/>
          </a:prstGeom>
        </p:spPr>
      </p:pic>
      <p:pic>
        <p:nvPicPr>
          <p:cNvPr id="31" name="bg object 31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649984" y="18079391"/>
            <a:ext cx="169689" cy="198213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3868842" y="18024952"/>
            <a:ext cx="118110" cy="256540"/>
          </a:xfrm>
          <a:custGeom>
            <a:avLst/>
            <a:gdLst/>
            <a:ahLst/>
            <a:cxnLst/>
            <a:rect l="l" t="t" r="r" b="b"/>
            <a:pathLst>
              <a:path w="118110" h="256540">
                <a:moveTo>
                  <a:pt x="55938" y="0"/>
                </a:moveTo>
                <a:lnTo>
                  <a:pt x="27031" y="0"/>
                </a:lnTo>
                <a:lnTo>
                  <a:pt x="27031" y="58576"/>
                </a:lnTo>
                <a:lnTo>
                  <a:pt x="0" y="58576"/>
                </a:lnTo>
                <a:lnTo>
                  <a:pt x="0" y="84104"/>
                </a:lnTo>
                <a:lnTo>
                  <a:pt x="27031" y="84104"/>
                </a:lnTo>
                <a:lnTo>
                  <a:pt x="27031" y="201222"/>
                </a:lnTo>
                <a:lnTo>
                  <a:pt x="31212" y="226418"/>
                </a:lnTo>
                <a:lnTo>
                  <a:pt x="42747" y="243408"/>
                </a:lnTo>
                <a:lnTo>
                  <a:pt x="60125" y="253007"/>
                </a:lnTo>
                <a:lnTo>
                  <a:pt x="81835" y="256026"/>
                </a:lnTo>
                <a:lnTo>
                  <a:pt x="91730" y="255477"/>
                </a:lnTo>
                <a:lnTo>
                  <a:pt x="100708" y="253875"/>
                </a:lnTo>
                <a:lnTo>
                  <a:pt x="108980" y="251286"/>
                </a:lnTo>
                <a:lnTo>
                  <a:pt x="116759" y="247776"/>
                </a:lnTo>
                <a:lnTo>
                  <a:pt x="116759" y="223000"/>
                </a:lnTo>
                <a:lnTo>
                  <a:pt x="109454" y="226111"/>
                </a:lnTo>
                <a:lnTo>
                  <a:pt x="102532" y="228206"/>
                </a:lnTo>
                <a:lnTo>
                  <a:pt x="95679" y="229387"/>
                </a:lnTo>
                <a:lnTo>
                  <a:pt x="88581" y="229758"/>
                </a:lnTo>
                <a:lnTo>
                  <a:pt x="75255" y="228040"/>
                </a:lnTo>
                <a:lnTo>
                  <a:pt x="64948" y="222485"/>
                </a:lnTo>
                <a:lnTo>
                  <a:pt x="58296" y="212496"/>
                </a:lnTo>
                <a:lnTo>
                  <a:pt x="55938" y="197473"/>
                </a:lnTo>
                <a:lnTo>
                  <a:pt x="55938" y="84104"/>
                </a:lnTo>
                <a:lnTo>
                  <a:pt x="117488" y="84104"/>
                </a:lnTo>
                <a:lnTo>
                  <a:pt x="117488" y="58576"/>
                </a:lnTo>
                <a:lnTo>
                  <a:pt x="55938" y="58576"/>
                </a:lnTo>
                <a:lnTo>
                  <a:pt x="559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4141355" y="18012943"/>
            <a:ext cx="594360" cy="266700"/>
          </a:xfrm>
          <a:custGeom>
            <a:avLst/>
            <a:gdLst/>
            <a:ahLst/>
            <a:cxnLst/>
            <a:rect l="l" t="t" r="r" b="b"/>
            <a:pathLst>
              <a:path w="594360" h="266700">
                <a:moveTo>
                  <a:pt x="267296" y="264668"/>
                </a:moveTo>
                <a:lnTo>
                  <a:pt x="235877" y="195211"/>
                </a:lnTo>
                <a:lnTo>
                  <a:pt x="223812" y="168567"/>
                </a:lnTo>
                <a:lnTo>
                  <a:pt x="192963" y="100393"/>
                </a:lnTo>
                <a:lnTo>
                  <a:pt x="192963" y="168567"/>
                </a:lnTo>
                <a:lnTo>
                  <a:pt x="73215" y="168567"/>
                </a:lnTo>
                <a:lnTo>
                  <a:pt x="133273" y="34544"/>
                </a:lnTo>
                <a:lnTo>
                  <a:pt x="192963" y="168567"/>
                </a:lnTo>
                <a:lnTo>
                  <a:pt x="192963" y="100393"/>
                </a:lnTo>
                <a:lnTo>
                  <a:pt x="163169" y="34544"/>
                </a:lnTo>
                <a:lnTo>
                  <a:pt x="147548" y="0"/>
                </a:lnTo>
                <a:lnTo>
                  <a:pt x="119761" y="0"/>
                </a:lnTo>
                <a:lnTo>
                  <a:pt x="0" y="264668"/>
                </a:lnTo>
                <a:lnTo>
                  <a:pt x="30429" y="264668"/>
                </a:lnTo>
                <a:lnTo>
                  <a:pt x="61582" y="195211"/>
                </a:lnTo>
                <a:lnTo>
                  <a:pt x="204597" y="195211"/>
                </a:lnTo>
                <a:lnTo>
                  <a:pt x="235381" y="264668"/>
                </a:lnTo>
                <a:lnTo>
                  <a:pt x="267296" y="264668"/>
                </a:lnTo>
                <a:close/>
              </a:path>
              <a:path w="594360" h="266700">
                <a:moveTo>
                  <a:pt x="593890" y="70586"/>
                </a:moveTo>
                <a:lnTo>
                  <a:pt x="563867" y="70586"/>
                </a:lnTo>
                <a:lnTo>
                  <a:pt x="512813" y="226377"/>
                </a:lnTo>
                <a:lnTo>
                  <a:pt x="460235" y="69837"/>
                </a:lnTo>
                <a:lnTo>
                  <a:pt x="436219" y="69837"/>
                </a:lnTo>
                <a:lnTo>
                  <a:pt x="384048" y="226377"/>
                </a:lnTo>
                <a:lnTo>
                  <a:pt x="332981" y="70586"/>
                </a:lnTo>
                <a:lnTo>
                  <a:pt x="302196" y="70586"/>
                </a:lnTo>
                <a:lnTo>
                  <a:pt x="370154" y="266166"/>
                </a:lnTo>
                <a:lnTo>
                  <a:pt x="395681" y="266166"/>
                </a:lnTo>
                <a:lnTo>
                  <a:pt x="448221" y="113004"/>
                </a:lnTo>
                <a:lnTo>
                  <a:pt x="500405" y="266166"/>
                </a:lnTo>
                <a:lnTo>
                  <a:pt x="525564" y="266166"/>
                </a:lnTo>
                <a:lnTo>
                  <a:pt x="593890" y="705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4" name="bg object 34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773164" y="18080519"/>
            <a:ext cx="170799" cy="201222"/>
          </a:xfrm>
          <a:prstGeom prst="rect">
            <a:avLst/>
          </a:prstGeom>
        </p:spPr>
      </p:pic>
      <p:pic>
        <p:nvPicPr>
          <p:cNvPr id="35" name="bg object 35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009658" y="18080142"/>
            <a:ext cx="108115" cy="197461"/>
          </a:xfrm>
          <a:prstGeom prst="rect">
            <a:avLst/>
          </a:prstGeom>
        </p:spPr>
      </p:pic>
      <p:sp>
        <p:nvSpPr>
          <p:cNvPr id="36" name="bg object 36"/>
          <p:cNvSpPr/>
          <p:nvPr/>
        </p:nvSpPr>
        <p:spPr>
          <a:xfrm>
            <a:off x="5154938" y="18003550"/>
            <a:ext cx="196215" cy="278765"/>
          </a:xfrm>
          <a:custGeom>
            <a:avLst/>
            <a:gdLst/>
            <a:ahLst/>
            <a:cxnLst/>
            <a:rect l="l" t="t" r="r" b="b"/>
            <a:pathLst>
              <a:path w="196214" h="278765">
                <a:moveTo>
                  <a:pt x="92724" y="75842"/>
                </a:moveTo>
                <a:lnTo>
                  <a:pt x="28904" y="102546"/>
                </a:lnTo>
                <a:lnTo>
                  <a:pt x="71" y="176447"/>
                </a:lnTo>
                <a:lnTo>
                  <a:pt x="0" y="177569"/>
                </a:lnTo>
                <a:lnTo>
                  <a:pt x="7941" y="220219"/>
                </a:lnTo>
                <a:lnTo>
                  <a:pt x="28904" y="251814"/>
                </a:lnTo>
                <a:lnTo>
                  <a:pt x="58596" y="271441"/>
                </a:lnTo>
                <a:lnTo>
                  <a:pt x="92724" y="278186"/>
                </a:lnTo>
                <a:lnTo>
                  <a:pt x="117169" y="274714"/>
                </a:lnTo>
                <a:lnTo>
                  <a:pt x="137356" y="265330"/>
                </a:lnTo>
                <a:lnTo>
                  <a:pt x="152960" y="252289"/>
                </a:lnTo>
                <a:lnTo>
                  <a:pt x="97990" y="252289"/>
                </a:lnTo>
                <a:lnTo>
                  <a:pt x="71789" y="246997"/>
                </a:lnTo>
                <a:lnTo>
                  <a:pt x="50025" y="231919"/>
                </a:lnTo>
                <a:lnTo>
                  <a:pt x="35160" y="208254"/>
                </a:lnTo>
                <a:lnTo>
                  <a:pt x="29724" y="177569"/>
                </a:lnTo>
                <a:lnTo>
                  <a:pt x="29658" y="176447"/>
                </a:lnTo>
                <a:lnTo>
                  <a:pt x="35054" y="144978"/>
                </a:lnTo>
                <a:lnTo>
                  <a:pt x="49742" y="121497"/>
                </a:lnTo>
                <a:lnTo>
                  <a:pt x="71471" y="106814"/>
                </a:lnTo>
                <a:lnTo>
                  <a:pt x="97990" y="101739"/>
                </a:lnTo>
                <a:lnTo>
                  <a:pt x="154372" y="101739"/>
                </a:lnTo>
                <a:lnTo>
                  <a:pt x="154167" y="101491"/>
                </a:lnTo>
                <a:lnTo>
                  <a:pt x="137768" y="88319"/>
                </a:lnTo>
                <a:lnTo>
                  <a:pt x="117428" y="79230"/>
                </a:lnTo>
                <a:lnTo>
                  <a:pt x="92724" y="75842"/>
                </a:lnTo>
                <a:close/>
              </a:path>
              <a:path w="196214" h="278765">
                <a:moveTo>
                  <a:pt x="195968" y="235012"/>
                </a:moveTo>
                <a:lnTo>
                  <a:pt x="167050" y="235012"/>
                </a:lnTo>
                <a:lnTo>
                  <a:pt x="167050" y="274055"/>
                </a:lnTo>
                <a:lnTo>
                  <a:pt x="195968" y="274055"/>
                </a:lnTo>
                <a:lnTo>
                  <a:pt x="195968" y="235012"/>
                </a:lnTo>
                <a:close/>
              </a:path>
              <a:path w="196214" h="278765">
                <a:moveTo>
                  <a:pt x="154372" y="101739"/>
                </a:moveTo>
                <a:lnTo>
                  <a:pt x="97990" y="101739"/>
                </a:lnTo>
                <a:lnTo>
                  <a:pt x="124155" y="107131"/>
                </a:lnTo>
                <a:lnTo>
                  <a:pt x="146596" y="122343"/>
                </a:lnTo>
                <a:lnTo>
                  <a:pt x="162282" y="145930"/>
                </a:lnTo>
                <a:lnTo>
                  <a:pt x="168184" y="176447"/>
                </a:lnTo>
                <a:lnTo>
                  <a:pt x="168113" y="177569"/>
                </a:lnTo>
                <a:lnTo>
                  <a:pt x="162282" y="207781"/>
                </a:lnTo>
                <a:lnTo>
                  <a:pt x="146596" y="231498"/>
                </a:lnTo>
                <a:lnTo>
                  <a:pt x="124155" y="246839"/>
                </a:lnTo>
                <a:lnTo>
                  <a:pt x="97990" y="252289"/>
                </a:lnTo>
                <a:lnTo>
                  <a:pt x="152960" y="252289"/>
                </a:lnTo>
                <a:lnTo>
                  <a:pt x="153808" y="251580"/>
                </a:lnTo>
                <a:lnTo>
                  <a:pt x="167050" y="235012"/>
                </a:lnTo>
                <a:lnTo>
                  <a:pt x="195968" y="235012"/>
                </a:lnTo>
                <a:lnTo>
                  <a:pt x="195968" y="117130"/>
                </a:lnTo>
                <a:lnTo>
                  <a:pt x="167050" y="117130"/>
                </a:lnTo>
                <a:lnTo>
                  <a:pt x="154372" y="101739"/>
                </a:lnTo>
                <a:close/>
              </a:path>
              <a:path w="196214" h="278765">
                <a:moveTo>
                  <a:pt x="195968" y="0"/>
                </a:moveTo>
                <a:lnTo>
                  <a:pt x="167050" y="0"/>
                </a:lnTo>
                <a:lnTo>
                  <a:pt x="167050" y="117130"/>
                </a:lnTo>
                <a:lnTo>
                  <a:pt x="195968" y="117130"/>
                </a:lnTo>
                <a:lnTo>
                  <a:pt x="19596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7" name="bg object 3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403820" y="18080130"/>
            <a:ext cx="149415" cy="201234"/>
          </a:xfrm>
          <a:prstGeom prst="rect">
            <a:avLst/>
          </a:prstGeom>
        </p:spPr>
      </p:pic>
      <p:sp>
        <p:nvSpPr>
          <p:cNvPr id="38" name="bg object 38"/>
          <p:cNvSpPr/>
          <p:nvPr/>
        </p:nvSpPr>
        <p:spPr>
          <a:xfrm>
            <a:off x="10065481" y="17601995"/>
            <a:ext cx="3296920" cy="1824989"/>
          </a:xfrm>
          <a:custGeom>
            <a:avLst/>
            <a:gdLst/>
            <a:ahLst/>
            <a:cxnLst/>
            <a:rect l="l" t="t" r="r" b="b"/>
            <a:pathLst>
              <a:path w="3296919" h="1824990">
                <a:moveTo>
                  <a:pt x="3296667" y="0"/>
                </a:moveTo>
                <a:lnTo>
                  <a:pt x="0" y="0"/>
                </a:lnTo>
                <a:lnTo>
                  <a:pt x="0" y="1824374"/>
                </a:lnTo>
                <a:lnTo>
                  <a:pt x="3296667" y="1824374"/>
                </a:lnTo>
                <a:lnTo>
                  <a:pt x="329666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g object 39"/>
          <p:cNvSpPr/>
          <p:nvPr/>
        </p:nvSpPr>
        <p:spPr>
          <a:xfrm>
            <a:off x="13314029" y="19378247"/>
            <a:ext cx="48260" cy="48260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48117" y="0"/>
                </a:moveTo>
                <a:lnTo>
                  <a:pt x="48117" y="48129"/>
                </a:lnTo>
                <a:lnTo>
                  <a:pt x="0" y="48129"/>
                </a:lnTo>
              </a:path>
            </a:pathLst>
          </a:custGeom>
          <a:ln w="4812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g object 40"/>
          <p:cNvSpPr/>
          <p:nvPr/>
        </p:nvSpPr>
        <p:spPr>
          <a:xfrm>
            <a:off x="10162099" y="19426371"/>
            <a:ext cx="3054985" cy="0"/>
          </a:xfrm>
          <a:custGeom>
            <a:avLst/>
            <a:gdLst/>
            <a:ahLst/>
            <a:cxnLst/>
            <a:rect l="l" t="t" r="r" b="b"/>
            <a:pathLst>
              <a:path w="3054984">
                <a:moveTo>
                  <a:pt x="3054944" y="0"/>
                </a:moveTo>
                <a:lnTo>
                  <a:pt x="0" y="0"/>
                </a:lnTo>
              </a:path>
            </a:pathLst>
          </a:custGeom>
          <a:ln w="48129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g object 41"/>
          <p:cNvSpPr/>
          <p:nvPr/>
        </p:nvSpPr>
        <p:spPr>
          <a:xfrm>
            <a:off x="10065478" y="19378241"/>
            <a:ext cx="48260" cy="48260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48129" y="48129"/>
                </a:moveTo>
                <a:lnTo>
                  <a:pt x="0" y="48129"/>
                </a:lnTo>
                <a:lnTo>
                  <a:pt x="0" y="0"/>
                </a:lnTo>
              </a:path>
            </a:pathLst>
          </a:custGeom>
          <a:ln w="4812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g object 42"/>
          <p:cNvSpPr/>
          <p:nvPr/>
        </p:nvSpPr>
        <p:spPr>
          <a:xfrm>
            <a:off x="10065481" y="17700949"/>
            <a:ext cx="0" cy="1576070"/>
          </a:xfrm>
          <a:custGeom>
            <a:avLst/>
            <a:gdLst/>
            <a:ahLst/>
            <a:cxnLst/>
            <a:rect l="l" t="t" r="r" b="b"/>
            <a:pathLst>
              <a:path h="1576069">
                <a:moveTo>
                  <a:pt x="0" y="1575643"/>
                </a:moveTo>
                <a:lnTo>
                  <a:pt x="0" y="0"/>
                </a:lnTo>
              </a:path>
            </a:pathLst>
          </a:custGeom>
          <a:ln w="48129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g object 43"/>
          <p:cNvSpPr/>
          <p:nvPr/>
        </p:nvSpPr>
        <p:spPr>
          <a:xfrm>
            <a:off x="10065481" y="17601996"/>
            <a:ext cx="48260" cy="48260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48129"/>
                </a:moveTo>
                <a:lnTo>
                  <a:pt x="0" y="0"/>
                </a:lnTo>
                <a:lnTo>
                  <a:pt x="48129" y="0"/>
                </a:lnTo>
              </a:path>
            </a:pathLst>
          </a:custGeom>
          <a:ln w="4812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g object 44"/>
          <p:cNvSpPr/>
          <p:nvPr/>
        </p:nvSpPr>
        <p:spPr>
          <a:xfrm>
            <a:off x="10210590" y="17602002"/>
            <a:ext cx="3054985" cy="0"/>
          </a:xfrm>
          <a:custGeom>
            <a:avLst/>
            <a:gdLst/>
            <a:ahLst/>
            <a:cxnLst/>
            <a:rect l="l" t="t" r="r" b="b"/>
            <a:pathLst>
              <a:path w="3054984">
                <a:moveTo>
                  <a:pt x="0" y="0"/>
                </a:moveTo>
                <a:lnTo>
                  <a:pt x="3054944" y="0"/>
                </a:lnTo>
              </a:path>
            </a:pathLst>
          </a:custGeom>
          <a:ln w="48129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g object 45"/>
          <p:cNvSpPr/>
          <p:nvPr/>
        </p:nvSpPr>
        <p:spPr>
          <a:xfrm>
            <a:off x="13314026" y="17602002"/>
            <a:ext cx="48260" cy="48260"/>
          </a:xfrm>
          <a:custGeom>
            <a:avLst/>
            <a:gdLst/>
            <a:ahLst/>
            <a:cxnLst/>
            <a:rect l="l" t="t" r="r" b="b"/>
            <a:pathLst>
              <a:path w="48259" h="48259">
                <a:moveTo>
                  <a:pt x="0" y="0"/>
                </a:moveTo>
                <a:lnTo>
                  <a:pt x="48117" y="0"/>
                </a:lnTo>
                <a:lnTo>
                  <a:pt x="48117" y="48129"/>
                </a:lnTo>
              </a:path>
            </a:pathLst>
          </a:custGeom>
          <a:ln w="4812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g object 46"/>
          <p:cNvSpPr/>
          <p:nvPr/>
        </p:nvSpPr>
        <p:spPr>
          <a:xfrm>
            <a:off x="13362146" y="17751780"/>
            <a:ext cx="0" cy="1576070"/>
          </a:xfrm>
          <a:custGeom>
            <a:avLst/>
            <a:gdLst/>
            <a:ahLst/>
            <a:cxnLst/>
            <a:rect l="l" t="t" r="r" b="b"/>
            <a:pathLst>
              <a:path h="1576069">
                <a:moveTo>
                  <a:pt x="0" y="0"/>
                </a:moveTo>
                <a:lnTo>
                  <a:pt x="0" y="1575643"/>
                </a:lnTo>
              </a:path>
            </a:pathLst>
          </a:custGeom>
          <a:ln w="48129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0882" y="804164"/>
            <a:ext cx="1279588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0882" y="4623943"/>
            <a:ext cx="1279588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34001" y="18696814"/>
            <a:ext cx="454964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10882" y="18696814"/>
            <a:ext cx="327005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36708" y="18696814"/>
            <a:ext cx="3270059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object 8"/>
          <p:cNvGrpSpPr/>
          <p:nvPr/>
        </p:nvGrpSpPr>
        <p:grpSpPr>
          <a:xfrm>
            <a:off x="931545" y="958626"/>
            <a:ext cx="12422505" cy="18332450"/>
            <a:chOff x="928221" y="966628"/>
            <a:chExt cx="12422505" cy="18332450"/>
          </a:xfrm>
        </p:grpSpPr>
        <p:sp>
          <p:nvSpPr>
            <p:cNvPr id="9" name="object 9"/>
            <p:cNvSpPr/>
            <p:nvPr/>
          </p:nvSpPr>
          <p:spPr>
            <a:xfrm>
              <a:off x="1932790" y="18611081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4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7" y="371037"/>
                  </a:lnTo>
                  <a:lnTo>
                    <a:pt x="13673" y="416488"/>
                  </a:lnTo>
                  <a:lnTo>
                    <a:pt x="29925" y="459285"/>
                  </a:lnTo>
                  <a:lnTo>
                    <a:pt x="51817" y="498934"/>
                  </a:lnTo>
                  <a:lnTo>
                    <a:pt x="78855" y="534940"/>
                  </a:lnTo>
                  <a:lnTo>
                    <a:pt x="110546" y="566809"/>
                  </a:lnTo>
                  <a:lnTo>
                    <a:pt x="146393" y="594048"/>
                  </a:lnTo>
                  <a:lnTo>
                    <a:pt x="185904" y="616161"/>
                  </a:lnTo>
                  <a:lnTo>
                    <a:pt x="228583" y="632654"/>
                  </a:lnTo>
                  <a:lnTo>
                    <a:pt x="273936" y="643034"/>
                  </a:lnTo>
                  <a:lnTo>
                    <a:pt x="321468" y="646806"/>
                  </a:lnTo>
                  <a:lnTo>
                    <a:pt x="646830" y="647044"/>
                  </a:lnTo>
                  <a:lnTo>
                    <a:pt x="646937" y="323426"/>
                  </a:lnTo>
                  <a:lnTo>
                    <a:pt x="643430" y="275633"/>
                  </a:lnTo>
                  <a:lnTo>
                    <a:pt x="633243" y="230017"/>
                  </a:lnTo>
                  <a:lnTo>
                    <a:pt x="616876" y="187077"/>
                  </a:lnTo>
                  <a:lnTo>
                    <a:pt x="594830" y="147316"/>
                  </a:lnTo>
                  <a:lnTo>
                    <a:pt x="567605" y="111232"/>
                  </a:lnTo>
                  <a:lnTo>
                    <a:pt x="535700" y="79327"/>
                  </a:lnTo>
                  <a:lnTo>
                    <a:pt x="499618" y="52101"/>
                  </a:lnTo>
                  <a:lnTo>
                    <a:pt x="459857" y="30055"/>
                  </a:lnTo>
                  <a:lnTo>
                    <a:pt x="416919" y="13689"/>
                  </a:lnTo>
                  <a:lnTo>
                    <a:pt x="371303" y="3504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35BD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150402" y="18812015"/>
              <a:ext cx="232410" cy="322580"/>
            </a:xfrm>
            <a:custGeom>
              <a:avLst/>
              <a:gdLst/>
              <a:ahLst/>
              <a:cxnLst/>
              <a:rect l="l" t="t" r="r" b="b"/>
              <a:pathLst>
                <a:path w="232410" h="322580">
                  <a:moveTo>
                    <a:pt x="213753" y="122504"/>
                  </a:moveTo>
                  <a:lnTo>
                    <a:pt x="209969" y="117779"/>
                  </a:lnTo>
                  <a:lnTo>
                    <a:pt x="203885" y="112522"/>
                  </a:lnTo>
                  <a:lnTo>
                    <a:pt x="167678" y="82575"/>
                  </a:lnTo>
                  <a:lnTo>
                    <a:pt x="166446" y="82931"/>
                  </a:lnTo>
                  <a:lnTo>
                    <a:pt x="165442" y="83388"/>
                  </a:lnTo>
                  <a:lnTo>
                    <a:pt x="165404" y="132867"/>
                  </a:lnTo>
                  <a:lnTo>
                    <a:pt x="167017" y="134607"/>
                  </a:lnTo>
                  <a:lnTo>
                    <a:pt x="174294" y="140449"/>
                  </a:lnTo>
                  <a:lnTo>
                    <a:pt x="181229" y="146024"/>
                  </a:lnTo>
                  <a:lnTo>
                    <a:pt x="184912" y="148729"/>
                  </a:lnTo>
                  <a:lnTo>
                    <a:pt x="189153" y="150164"/>
                  </a:lnTo>
                  <a:lnTo>
                    <a:pt x="193459" y="150164"/>
                  </a:lnTo>
                  <a:lnTo>
                    <a:pt x="201358" y="148564"/>
                  </a:lnTo>
                  <a:lnTo>
                    <a:pt x="207810" y="144208"/>
                  </a:lnTo>
                  <a:lnTo>
                    <a:pt x="212166" y="137756"/>
                  </a:lnTo>
                  <a:lnTo>
                    <a:pt x="213753" y="129870"/>
                  </a:lnTo>
                  <a:lnTo>
                    <a:pt x="213753" y="122504"/>
                  </a:lnTo>
                  <a:close/>
                </a:path>
                <a:path w="232410" h="322580">
                  <a:moveTo>
                    <a:pt x="232029" y="295656"/>
                  </a:moveTo>
                  <a:lnTo>
                    <a:pt x="231609" y="293560"/>
                  </a:lnTo>
                  <a:lnTo>
                    <a:pt x="214604" y="245325"/>
                  </a:lnTo>
                  <a:lnTo>
                    <a:pt x="196443" y="194830"/>
                  </a:lnTo>
                  <a:lnTo>
                    <a:pt x="145986" y="143433"/>
                  </a:lnTo>
                  <a:lnTo>
                    <a:pt x="145440" y="142100"/>
                  </a:lnTo>
                  <a:lnTo>
                    <a:pt x="145669" y="33362"/>
                  </a:lnTo>
                  <a:lnTo>
                    <a:pt x="112179" y="0"/>
                  </a:lnTo>
                  <a:lnTo>
                    <a:pt x="106946" y="0"/>
                  </a:lnTo>
                  <a:lnTo>
                    <a:pt x="9207" y="58191"/>
                  </a:lnTo>
                  <a:lnTo>
                    <a:pt x="0" y="135559"/>
                  </a:lnTo>
                  <a:lnTo>
                    <a:pt x="1600" y="143446"/>
                  </a:lnTo>
                  <a:lnTo>
                    <a:pt x="5969" y="149885"/>
                  </a:lnTo>
                  <a:lnTo>
                    <a:pt x="12458" y="154241"/>
                  </a:lnTo>
                  <a:lnTo>
                    <a:pt x="20383" y="155829"/>
                  </a:lnTo>
                  <a:lnTo>
                    <a:pt x="28117" y="154279"/>
                  </a:lnTo>
                  <a:lnTo>
                    <a:pt x="34505" y="150037"/>
                  </a:lnTo>
                  <a:lnTo>
                    <a:pt x="38900" y="143751"/>
                  </a:lnTo>
                  <a:lnTo>
                    <a:pt x="40665" y="135496"/>
                  </a:lnTo>
                  <a:lnTo>
                    <a:pt x="47117" y="85559"/>
                  </a:lnTo>
                  <a:lnTo>
                    <a:pt x="48094" y="84112"/>
                  </a:lnTo>
                  <a:lnTo>
                    <a:pt x="71501" y="70485"/>
                  </a:lnTo>
                  <a:lnTo>
                    <a:pt x="74282" y="70243"/>
                  </a:lnTo>
                  <a:lnTo>
                    <a:pt x="75209" y="70472"/>
                  </a:lnTo>
                  <a:lnTo>
                    <a:pt x="77685" y="71907"/>
                  </a:lnTo>
                  <a:lnTo>
                    <a:pt x="78701" y="73672"/>
                  </a:lnTo>
                  <a:lnTo>
                    <a:pt x="78701" y="145034"/>
                  </a:lnTo>
                  <a:lnTo>
                    <a:pt x="79159" y="146024"/>
                  </a:lnTo>
                  <a:lnTo>
                    <a:pt x="149491" y="213791"/>
                  </a:lnTo>
                  <a:lnTo>
                    <a:pt x="150228" y="215188"/>
                  </a:lnTo>
                  <a:lnTo>
                    <a:pt x="185445" y="306514"/>
                  </a:lnTo>
                  <a:lnTo>
                    <a:pt x="189103" y="312902"/>
                  </a:lnTo>
                  <a:lnTo>
                    <a:pt x="194348" y="317842"/>
                  </a:lnTo>
                  <a:lnTo>
                    <a:pt x="200787" y="321030"/>
                  </a:lnTo>
                  <a:lnTo>
                    <a:pt x="207949" y="322160"/>
                  </a:lnTo>
                  <a:lnTo>
                    <a:pt x="217309" y="320255"/>
                  </a:lnTo>
                  <a:lnTo>
                    <a:pt x="224967" y="315061"/>
                  </a:lnTo>
                  <a:lnTo>
                    <a:pt x="230124" y="307378"/>
                  </a:lnTo>
                  <a:lnTo>
                    <a:pt x="232029" y="297980"/>
                  </a:lnTo>
                  <a:lnTo>
                    <a:pt x="232029" y="29565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364777" y="18611081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4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8" y="371037"/>
                  </a:lnTo>
                  <a:lnTo>
                    <a:pt x="13674" y="416488"/>
                  </a:lnTo>
                  <a:lnTo>
                    <a:pt x="29927" y="459285"/>
                  </a:lnTo>
                  <a:lnTo>
                    <a:pt x="51820" y="498934"/>
                  </a:lnTo>
                  <a:lnTo>
                    <a:pt x="78859" y="534940"/>
                  </a:lnTo>
                  <a:lnTo>
                    <a:pt x="110550" y="566809"/>
                  </a:lnTo>
                  <a:lnTo>
                    <a:pt x="146398" y="594048"/>
                  </a:lnTo>
                  <a:lnTo>
                    <a:pt x="185909" y="616161"/>
                  </a:lnTo>
                  <a:lnTo>
                    <a:pt x="228587" y="632654"/>
                  </a:lnTo>
                  <a:lnTo>
                    <a:pt x="273939" y="643034"/>
                  </a:lnTo>
                  <a:lnTo>
                    <a:pt x="321468" y="646806"/>
                  </a:lnTo>
                  <a:lnTo>
                    <a:pt x="646830" y="647044"/>
                  </a:lnTo>
                  <a:lnTo>
                    <a:pt x="646937" y="323426"/>
                  </a:lnTo>
                  <a:lnTo>
                    <a:pt x="643430" y="275633"/>
                  </a:lnTo>
                  <a:lnTo>
                    <a:pt x="633243" y="230017"/>
                  </a:lnTo>
                  <a:lnTo>
                    <a:pt x="616876" y="187077"/>
                  </a:lnTo>
                  <a:lnTo>
                    <a:pt x="594830" y="147316"/>
                  </a:lnTo>
                  <a:lnTo>
                    <a:pt x="567605" y="111232"/>
                  </a:lnTo>
                  <a:lnTo>
                    <a:pt x="535700" y="79327"/>
                  </a:lnTo>
                  <a:lnTo>
                    <a:pt x="499618" y="52101"/>
                  </a:lnTo>
                  <a:lnTo>
                    <a:pt x="459857" y="30055"/>
                  </a:lnTo>
                  <a:lnTo>
                    <a:pt x="416919" y="13689"/>
                  </a:lnTo>
                  <a:lnTo>
                    <a:pt x="371303" y="3504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8CA4D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568471" y="18789814"/>
              <a:ext cx="284480" cy="243204"/>
            </a:xfrm>
            <a:custGeom>
              <a:avLst/>
              <a:gdLst/>
              <a:ahLst/>
              <a:cxnLst/>
              <a:rect l="l" t="t" r="r" b="b"/>
              <a:pathLst>
                <a:path w="284479" h="243205">
                  <a:moveTo>
                    <a:pt x="97409" y="24028"/>
                  </a:moveTo>
                  <a:lnTo>
                    <a:pt x="96431" y="20802"/>
                  </a:lnTo>
                  <a:lnTo>
                    <a:pt x="91960" y="15265"/>
                  </a:lnTo>
                  <a:lnTo>
                    <a:pt x="88430" y="13462"/>
                  </a:lnTo>
                  <a:lnTo>
                    <a:pt x="9017" y="13462"/>
                  </a:lnTo>
                  <a:lnTo>
                    <a:pt x="5410" y="15290"/>
                  </a:lnTo>
                  <a:lnTo>
                    <a:pt x="952" y="20802"/>
                  </a:lnTo>
                  <a:lnTo>
                    <a:pt x="0" y="23977"/>
                  </a:lnTo>
                  <a:lnTo>
                    <a:pt x="381" y="27139"/>
                  </a:lnTo>
                  <a:lnTo>
                    <a:pt x="6070" y="39039"/>
                  </a:lnTo>
                  <a:lnTo>
                    <a:pt x="17195" y="45224"/>
                  </a:lnTo>
                  <a:lnTo>
                    <a:pt x="30238" y="47599"/>
                  </a:lnTo>
                  <a:lnTo>
                    <a:pt x="41668" y="48031"/>
                  </a:lnTo>
                  <a:lnTo>
                    <a:pt x="55372" y="47599"/>
                  </a:lnTo>
                  <a:lnTo>
                    <a:pt x="73101" y="45237"/>
                  </a:lnTo>
                  <a:lnTo>
                    <a:pt x="89090" y="39077"/>
                  </a:lnTo>
                  <a:lnTo>
                    <a:pt x="97040" y="27241"/>
                  </a:lnTo>
                  <a:lnTo>
                    <a:pt x="97409" y="24028"/>
                  </a:lnTo>
                  <a:close/>
                </a:path>
                <a:path w="284479" h="243205">
                  <a:moveTo>
                    <a:pt x="284403" y="201117"/>
                  </a:moveTo>
                  <a:lnTo>
                    <a:pt x="213106" y="3644"/>
                  </a:lnTo>
                  <a:lnTo>
                    <a:pt x="207911" y="0"/>
                  </a:lnTo>
                  <a:lnTo>
                    <a:pt x="159029" y="0"/>
                  </a:lnTo>
                  <a:lnTo>
                    <a:pt x="152844" y="6184"/>
                  </a:lnTo>
                  <a:lnTo>
                    <a:pt x="152844" y="21463"/>
                  </a:lnTo>
                  <a:lnTo>
                    <a:pt x="159029" y="27660"/>
                  </a:lnTo>
                  <a:lnTo>
                    <a:pt x="192379" y="27660"/>
                  </a:lnTo>
                  <a:lnTo>
                    <a:pt x="201155" y="51981"/>
                  </a:lnTo>
                  <a:lnTo>
                    <a:pt x="92113" y="159689"/>
                  </a:lnTo>
                  <a:lnTo>
                    <a:pt x="55791" y="57023"/>
                  </a:lnTo>
                  <a:lnTo>
                    <a:pt x="47904" y="53251"/>
                  </a:lnTo>
                  <a:lnTo>
                    <a:pt x="33477" y="58331"/>
                  </a:lnTo>
                  <a:lnTo>
                    <a:pt x="29718" y="66230"/>
                  </a:lnTo>
                  <a:lnTo>
                    <a:pt x="90868" y="239090"/>
                  </a:lnTo>
                  <a:lnTo>
                    <a:pt x="96202" y="242620"/>
                  </a:lnTo>
                  <a:lnTo>
                    <a:pt x="103428" y="242620"/>
                  </a:lnTo>
                  <a:lnTo>
                    <a:pt x="104978" y="242366"/>
                  </a:lnTo>
                  <a:lnTo>
                    <a:pt x="113703" y="239293"/>
                  </a:lnTo>
                  <a:lnTo>
                    <a:pt x="117475" y="231381"/>
                  </a:lnTo>
                  <a:lnTo>
                    <a:pt x="102311" y="188493"/>
                  </a:lnTo>
                  <a:lnTo>
                    <a:pt x="211505" y="80657"/>
                  </a:lnTo>
                  <a:lnTo>
                    <a:pt x="257822" y="208953"/>
                  </a:lnTo>
                  <a:lnTo>
                    <a:pt x="263144" y="212458"/>
                  </a:lnTo>
                  <a:lnTo>
                    <a:pt x="270344" y="212458"/>
                  </a:lnTo>
                  <a:lnTo>
                    <a:pt x="271945" y="212191"/>
                  </a:lnTo>
                  <a:lnTo>
                    <a:pt x="280682" y="209042"/>
                  </a:lnTo>
                  <a:lnTo>
                    <a:pt x="284403" y="2011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796768" y="18611081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4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7" y="371037"/>
                  </a:lnTo>
                  <a:lnTo>
                    <a:pt x="13673" y="416488"/>
                  </a:lnTo>
                  <a:lnTo>
                    <a:pt x="29925" y="459285"/>
                  </a:lnTo>
                  <a:lnTo>
                    <a:pt x="51817" y="498934"/>
                  </a:lnTo>
                  <a:lnTo>
                    <a:pt x="78855" y="534940"/>
                  </a:lnTo>
                  <a:lnTo>
                    <a:pt x="110546" y="566809"/>
                  </a:lnTo>
                  <a:lnTo>
                    <a:pt x="146393" y="594048"/>
                  </a:lnTo>
                  <a:lnTo>
                    <a:pt x="185904" y="616161"/>
                  </a:lnTo>
                  <a:lnTo>
                    <a:pt x="228583" y="632654"/>
                  </a:lnTo>
                  <a:lnTo>
                    <a:pt x="273936" y="643034"/>
                  </a:lnTo>
                  <a:lnTo>
                    <a:pt x="321468" y="646806"/>
                  </a:lnTo>
                  <a:lnTo>
                    <a:pt x="646830" y="647044"/>
                  </a:lnTo>
                  <a:lnTo>
                    <a:pt x="646937" y="323426"/>
                  </a:lnTo>
                  <a:lnTo>
                    <a:pt x="643430" y="275633"/>
                  </a:lnTo>
                  <a:lnTo>
                    <a:pt x="633243" y="230016"/>
                  </a:lnTo>
                  <a:lnTo>
                    <a:pt x="616876" y="187075"/>
                  </a:lnTo>
                  <a:lnTo>
                    <a:pt x="594830" y="147313"/>
                  </a:lnTo>
                  <a:lnTo>
                    <a:pt x="567605" y="111228"/>
                  </a:lnTo>
                  <a:lnTo>
                    <a:pt x="535700" y="79322"/>
                  </a:lnTo>
                  <a:lnTo>
                    <a:pt x="499618" y="52096"/>
                  </a:lnTo>
                  <a:lnTo>
                    <a:pt x="459857" y="30050"/>
                  </a:lnTo>
                  <a:lnTo>
                    <a:pt x="416919" y="13685"/>
                  </a:lnTo>
                  <a:lnTo>
                    <a:pt x="371303" y="3501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007D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956622" y="18711461"/>
              <a:ext cx="348615" cy="448309"/>
            </a:xfrm>
            <a:custGeom>
              <a:avLst/>
              <a:gdLst/>
              <a:ahLst/>
              <a:cxnLst/>
              <a:rect l="l" t="t" r="r" b="b"/>
              <a:pathLst>
                <a:path w="348614" h="448309">
                  <a:moveTo>
                    <a:pt x="179002" y="0"/>
                  </a:moveTo>
                  <a:lnTo>
                    <a:pt x="169534" y="0"/>
                  </a:lnTo>
                  <a:lnTo>
                    <a:pt x="139165" y="2112"/>
                  </a:lnTo>
                  <a:lnTo>
                    <a:pt x="81187" y="13694"/>
                  </a:lnTo>
                  <a:lnTo>
                    <a:pt x="45036" y="27768"/>
                  </a:lnTo>
                  <a:lnTo>
                    <a:pt x="18578" y="61729"/>
                  </a:lnTo>
                  <a:lnTo>
                    <a:pt x="7837" y="158593"/>
                  </a:lnTo>
                  <a:lnTo>
                    <a:pt x="2322" y="208726"/>
                  </a:lnTo>
                  <a:lnTo>
                    <a:pt x="0" y="343808"/>
                  </a:lnTo>
                  <a:lnTo>
                    <a:pt x="2487" y="358176"/>
                  </a:lnTo>
                  <a:lnTo>
                    <a:pt x="8445" y="371007"/>
                  </a:lnTo>
                  <a:lnTo>
                    <a:pt x="17419" y="381751"/>
                  </a:lnTo>
                  <a:lnTo>
                    <a:pt x="28870" y="389860"/>
                  </a:lnTo>
                  <a:lnTo>
                    <a:pt x="28989" y="423172"/>
                  </a:lnTo>
                  <a:lnTo>
                    <a:pt x="36691" y="441883"/>
                  </a:lnTo>
                  <a:lnTo>
                    <a:pt x="53633" y="448120"/>
                  </a:lnTo>
                  <a:lnTo>
                    <a:pt x="70576" y="441883"/>
                  </a:lnTo>
                  <a:lnTo>
                    <a:pt x="78277" y="423172"/>
                  </a:lnTo>
                  <a:lnTo>
                    <a:pt x="78277" y="396104"/>
                  </a:lnTo>
                  <a:lnTo>
                    <a:pt x="319645" y="396104"/>
                  </a:lnTo>
                  <a:lnTo>
                    <a:pt x="319665" y="389860"/>
                  </a:lnTo>
                  <a:lnTo>
                    <a:pt x="331116" y="381751"/>
                  </a:lnTo>
                  <a:lnTo>
                    <a:pt x="340090" y="371007"/>
                  </a:lnTo>
                  <a:lnTo>
                    <a:pt x="346048" y="358176"/>
                  </a:lnTo>
                  <a:lnTo>
                    <a:pt x="347649" y="348608"/>
                  </a:lnTo>
                  <a:lnTo>
                    <a:pt x="55257" y="348608"/>
                  </a:lnTo>
                  <a:lnTo>
                    <a:pt x="45548" y="346649"/>
                  </a:lnTo>
                  <a:lnTo>
                    <a:pt x="37646" y="341311"/>
                  </a:lnTo>
                  <a:lnTo>
                    <a:pt x="32332" y="333401"/>
                  </a:lnTo>
                  <a:lnTo>
                    <a:pt x="30386" y="323725"/>
                  </a:lnTo>
                  <a:lnTo>
                    <a:pt x="32332" y="314026"/>
                  </a:lnTo>
                  <a:lnTo>
                    <a:pt x="37646" y="306109"/>
                  </a:lnTo>
                  <a:lnTo>
                    <a:pt x="45548" y="300774"/>
                  </a:lnTo>
                  <a:lnTo>
                    <a:pt x="55257" y="298818"/>
                  </a:lnTo>
                  <a:lnTo>
                    <a:pt x="348486" y="298818"/>
                  </a:lnTo>
                  <a:lnTo>
                    <a:pt x="348530" y="240898"/>
                  </a:lnTo>
                  <a:lnTo>
                    <a:pt x="31974" y="240898"/>
                  </a:lnTo>
                  <a:lnTo>
                    <a:pt x="29336" y="232110"/>
                  </a:lnTo>
                  <a:lnTo>
                    <a:pt x="30530" y="223275"/>
                  </a:lnTo>
                  <a:lnTo>
                    <a:pt x="44738" y="105261"/>
                  </a:lnTo>
                  <a:lnTo>
                    <a:pt x="46685" y="97708"/>
                  </a:lnTo>
                  <a:lnTo>
                    <a:pt x="50177" y="91860"/>
                  </a:lnTo>
                  <a:lnTo>
                    <a:pt x="56041" y="88083"/>
                  </a:lnTo>
                  <a:lnTo>
                    <a:pt x="65108" y="86743"/>
                  </a:lnTo>
                  <a:lnTo>
                    <a:pt x="332717" y="86743"/>
                  </a:lnTo>
                  <a:lnTo>
                    <a:pt x="329976" y="61896"/>
                  </a:lnTo>
                  <a:lnTo>
                    <a:pt x="80689" y="61896"/>
                  </a:lnTo>
                  <a:lnTo>
                    <a:pt x="71179" y="58006"/>
                  </a:lnTo>
                  <a:lnTo>
                    <a:pt x="68009" y="49448"/>
                  </a:lnTo>
                  <a:lnTo>
                    <a:pt x="71179" y="40891"/>
                  </a:lnTo>
                  <a:lnTo>
                    <a:pt x="80689" y="37001"/>
                  </a:lnTo>
                  <a:lnTo>
                    <a:pt x="316405" y="37001"/>
                  </a:lnTo>
                  <a:lnTo>
                    <a:pt x="315688" y="36124"/>
                  </a:lnTo>
                  <a:lnTo>
                    <a:pt x="267345" y="13694"/>
                  </a:lnTo>
                  <a:lnTo>
                    <a:pt x="209375" y="2112"/>
                  </a:lnTo>
                  <a:lnTo>
                    <a:pt x="179002" y="0"/>
                  </a:lnTo>
                  <a:close/>
                </a:path>
                <a:path w="348614" h="448309">
                  <a:moveTo>
                    <a:pt x="319645" y="396104"/>
                  </a:moveTo>
                  <a:lnTo>
                    <a:pt x="270258" y="396104"/>
                  </a:lnTo>
                  <a:lnTo>
                    <a:pt x="270258" y="423172"/>
                  </a:lnTo>
                  <a:lnTo>
                    <a:pt x="277961" y="441883"/>
                  </a:lnTo>
                  <a:lnTo>
                    <a:pt x="294908" y="448120"/>
                  </a:lnTo>
                  <a:lnTo>
                    <a:pt x="311855" y="441883"/>
                  </a:lnTo>
                  <a:lnTo>
                    <a:pt x="319558" y="423172"/>
                  </a:lnTo>
                  <a:lnTo>
                    <a:pt x="319645" y="396104"/>
                  </a:lnTo>
                  <a:close/>
                </a:path>
                <a:path w="348614" h="448309">
                  <a:moveTo>
                    <a:pt x="293278" y="298818"/>
                  </a:moveTo>
                  <a:lnTo>
                    <a:pt x="55257" y="298818"/>
                  </a:lnTo>
                  <a:lnTo>
                    <a:pt x="64970" y="300774"/>
                  </a:lnTo>
                  <a:lnTo>
                    <a:pt x="72894" y="306109"/>
                  </a:lnTo>
                  <a:lnTo>
                    <a:pt x="78232" y="314026"/>
                  </a:lnTo>
                  <a:lnTo>
                    <a:pt x="80188" y="323725"/>
                  </a:lnTo>
                  <a:lnTo>
                    <a:pt x="78232" y="333401"/>
                  </a:lnTo>
                  <a:lnTo>
                    <a:pt x="72894" y="341311"/>
                  </a:lnTo>
                  <a:lnTo>
                    <a:pt x="64970" y="346649"/>
                  </a:lnTo>
                  <a:lnTo>
                    <a:pt x="55257" y="348608"/>
                  </a:lnTo>
                  <a:lnTo>
                    <a:pt x="293278" y="348608"/>
                  </a:lnTo>
                  <a:lnTo>
                    <a:pt x="283567" y="346649"/>
                  </a:lnTo>
                  <a:lnTo>
                    <a:pt x="275648" y="341311"/>
                  </a:lnTo>
                  <a:lnTo>
                    <a:pt x="270314" y="333401"/>
                  </a:lnTo>
                  <a:lnTo>
                    <a:pt x="268360" y="323725"/>
                  </a:lnTo>
                  <a:lnTo>
                    <a:pt x="270314" y="314026"/>
                  </a:lnTo>
                  <a:lnTo>
                    <a:pt x="275648" y="306109"/>
                  </a:lnTo>
                  <a:lnTo>
                    <a:pt x="283567" y="300774"/>
                  </a:lnTo>
                  <a:lnTo>
                    <a:pt x="293278" y="298818"/>
                  </a:lnTo>
                  <a:close/>
                </a:path>
                <a:path w="348614" h="448309">
                  <a:moveTo>
                    <a:pt x="348486" y="298818"/>
                  </a:moveTo>
                  <a:lnTo>
                    <a:pt x="293278" y="298818"/>
                  </a:lnTo>
                  <a:lnTo>
                    <a:pt x="302985" y="300774"/>
                  </a:lnTo>
                  <a:lnTo>
                    <a:pt x="310884" y="306109"/>
                  </a:lnTo>
                  <a:lnTo>
                    <a:pt x="316194" y="314026"/>
                  </a:lnTo>
                  <a:lnTo>
                    <a:pt x="318137" y="323725"/>
                  </a:lnTo>
                  <a:lnTo>
                    <a:pt x="316194" y="333401"/>
                  </a:lnTo>
                  <a:lnTo>
                    <a:pt x="310884" y="341311"/>
                  </a:lnTo>
                  <a:lnTo>
                    <a:pt x="302985" y="346649"/>
                  </a:lnTo>
                  <a:lnTo>
                    <a:pt x="293278" y="348608"/>
                  </a:lnTo>
                  <a:lnTo>
                    <a:pt x="347649" y="348608"/>
                  </a:lnTo>
                  <a:lnTo>
                    <a:pt x="348452" y="343808"/>
                  </a:lnTo>
                  <a:lnTo>
                    <a:pt x="348486" y="298818"/>
                  </a:lnTo>
                  <a:close/>
                </a:path>
                <a:path w="348614" h="448309">
                  <a:moveTo>
                    <a:pt x="332717" y="86743"/>
                  </a:moveTo>
                  <a:lnTo>
                    <a:pt x="283428" y="86743"/>
                  </a:lnTo>
                  <a:lnTo>
                    <a:pt x="292496" y="88083"/>
                  </a:lnTo>
                  <a:lnTo>
                    <a:pt x="298363" y="91860"/>
                  </a:lnTo>
                  <a:lnTo>
                    <a:pt x="301855" y="97708"/>
                  </a:lnTo>
                  <a:lnTo>
                    <a:pt x="303797" y="105261"/>
                  </a:lnTo>
                  <a:lnTo>
                    <a:pt x="317994" y="223275"/>
                  </a:lnTo>
                  <a:lnTo>
                    <a:pt x="319200" y="232110"/>
                  </a:lnTo>
                  <a:lnTo>
                    <a:pt x="316561" y="240898"/>
                  </a:lnTo>
                  <a:lnTo>
                    <a:pt x="348530" y="240898"/>
                  </a:lnTo>
                  <a:lnTo>
                    <a:pt x="348441" y="232110"/>
                  </a:lnTo>
                  <a:lnTo>
                    <a:pt x="345633" y="204642"/>
                  </a:lnTo>
                  <a:lnTo>
                    <a:pt x="339247" y="145934"/>
                  </a:lnTo>
                  <a:lnTo>
                    <a:pt x="332717" y="86743"/>
                  </a:lnTo>
                  <a:close/>
                </a:path>
                <a:path w="348614" h="448309">
                  <a:moveTo>
                    <a:pt x="316405" y="37001"/>
                  </a:moveTo>
                  <a:lnTo>
                    <a:pt x="267846" y="37001"/>
                  </a:lnTo>
                  <a:lnTo>
                    <a:pt x="277357" y="40891"/>
                  </a:lnTo>
                  <a:lnTo>
                    <a:pt x="280527" y="49448"/>
                  </a:lnTo>
                  <a:lnTo>
                    <a:pt x="277357" y="58006"/>
                  </a:lnTo>
                  <a:lnTo>
                    <a:pt x="267846" y="61896"/>
                  </a:lnTo>
                  <a:lnTo>
                    <a:pt x="329976" y="61896"/>
                  </a:lnTo>
                  <a:lnTo>
                    <a:pt x="329958" y="61729"/>
                  </a:lnTo>
                  <a:lnTo>
                    <a:pt x="324584" y="47013"/>
                  </a:lnTo>
                  <a:lnTo>
                    <a:pt x="316405" y="3700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7575846" y="18651827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5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8" y="371037"/>
                  </a:lnTo>
                  <a:lnTo>
                    <a:pt x="13674" y="416488"/>
                  </a:lnTo>
                  <a:lnTo>
                    <a:pt x="29927" y="459285"/>
                  </a:lnTo>
                  <a:lnTo>
                    <a:pt x="51820" y="498934"/>
                  </a:lnTo>
                  <a:lnTo>
                    <a:pt x="78859" y="534940"/>
                  </a:lnTo>
                  <a:lnTo>
                    <a:pt x="110550" y="566809"/>
                  </a:lnTo>
                  <a:lnTo>
                    <a:pt x="146398" y="594048"/>
                  </a:lnTo>
                  <a:lnTo>
                    <a:pt x="185909" y="616161"/>
                  </a:lnTo>
                  <a:lnTo>
                    <a:pt x="228587" y="632654"/>
                  </a:lnTo>
                  <a:lnTo>
                    <a:pt x="273939" y="643034"/>
                  </a:lnTo>
                  <a:lnTo>
                    <a:pt x="321468" y="646806"/>
                  </a:lnTo>
                  <a:lnTo>
                    <a:pt x="646830" y="647044"/>
                  </a:lnTo>
                  <a:lnTo>
                    <a:pt x="646937" y="323426"/>
                  </a:lnTo>
                  <a:lnTo>
                    <a:pt x="643430" y="275633"/>
                  </a:lnTo>
                  <a:lnTo>
                    <a:pt x="633243" y="230016"/>
                  </a:lnTo>
                  <a:lnTo>
                    <a:pt x="616876" y="187075"/>
                  </a:lnTo>
                  <a:lnTo>
                    <a:pt x="594830" y="147313"/>
                  </a:lnTo>
                  <a:lnTo>
                    <a:pt x="567605" y="111228"/>
                  </a:lnTo>
                  <a:lnTo>
                    <a:pt x="535700" y="79322"/>
                  </a:lnTo>
                  <a:lnTo>
                    <a:pt x="499618" y="52096"/>
                  </a:lnTo>
                  <a:lnTo>
                    <a:pt x="459857" y="30050"/>
                  </a:lnTo>
                  <a:lnTo>
                    <a:pt x="416919" y="13685"/>
                  </a:lnTo>
                  <a:lnTo>
                    <a:pt x="371303" y="3501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5037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7805915" y="18727584"/>
              <a:ext cx="226695" cy="498475"/>
            </a:xfrm>
            <a:custGeom>
              <a:avLst/>
              <a:gdLst/>
              <a:ahLst/>
              <a:cxnLst/>
              <a:rect l="l" t="t" r="r" b="b"/>
              <a:pathLst>
                <a:path w="226695" h="498475">
                  <a:moveTo>
                    <a:pt x="169278" y="136918"/>
                  </a:moveTo>
                  <a:lnTo>
                    <a:pt x="166128" y="128358"/>
                  </a:lnTo>
                  <a:lnTo>
                    <a:pt x="156679" y="124472"/>
                  </a:lnTo>
                  <a:lnTo>
                    <a:pt x="69938" y="124472"/>
                  </a:lnTo>
                  <a:lnTo>
                    <a:pt x="60426" y="128358"/>
                  </a:lnTo>
                  <a:lnTo>
                    <a:pt x="57251" y="136918"/>
                  </a:lnTo>
                  <a:lnTo>
                    <a:pt x="60426" y="145478"/>
                  </a:lnTo>
                  <a:lnTo>
                    <a:pt x="69938" y="149364"/>
                  </a:lnTo>
                  <a:lnTo>
                    <a:pt x="156679" y="149364"/>
                  </a:lnTo>
                  <a:lnTo>
                    <a:pt x="166128" y="145478"/>
                  </a:lnTo>
                  <a:lnTo>
                    <a:pt x="169278" y="136918"/>
                  </a:lnTo>
                  <a:close/>
                </a:path>
                <a:path w="226695" h="498475">
                  <a:moveTo>
                    <a:pt x="226555" y="26695"/>
                  </a:moveTo>
                  <a:lnTo>
                    <a:pt x="225628" y="24472"/>
                  </a:lnTo>
                  <a:lnTo>
                    <a:pt x="224294" y="21323"/>
                  </a:lnTo>
                  <a:lnTo>
                    <a:pt x="224434" y="21323"/>
                  </a:lnTo>
                  <a:lnTo>
                    <a:pt x="219494" y="19291"/>
                  </a:lnTo>
                  <a:lnTo>
                    <a:pt x="217639" y="18669"/>
                  </a:lnTo>
                  <a:lnTo>
                    <a:pt x="200875" y="13030"/>
                  </a:lnTo>
                  <a:lnTo>
                    <a:pt x="175742" y="6845"/>
                  </a:lnTo>
                  <a:lnTo>
                    <a:pt x="150126" y="2578"/>
                  </a:lnTo>
                  <a:lnTo>
                    <a:pt x="150126" y="21323"/>
                  </a:lnTo>
                  <a:lnTo>
                    <a:pt x="137795" y="67170"/>
                  </a:lnTo>
                  <a:lnTo>
                    <a:pt x="88747" y="67170"/>
                  </a:lnTo>
                  <a:lnTo>
                    <a:pt x="77279" y="24472"/>
                  </a:lnTo>
                  <a:lnTo>
                    <a:pt x="76441" y="21323"/>
                  </a:lnTo>
                  <a:lnTo>
                    <a:pt x="84632" y="20269"/>
                  </a:lnTo>
                  <a:lnTo>
                    <a:pt x="92849" y="19456"/>
                  </a:lnTo>
                  <a:lnTo>
                    <a:pt x="101003" y="18910"/>
                  </a:lnTo>
                  <a:lnTo>
                    <a:pt x="109016" y="18669"/>
                  </a:lnTo>
                  <a:lnTo>
                    <a:pt x="117449" y="18669"/>
                  </a:lnTo>
                  <a:lnTo>
                    <a:pt x="125488" y="18910"/>
                  </a:lnTo>
                  <a:lnTo>
                    <a:pt x="133667" y="19456"/>
                  </a:lnTo>
                  <a:lnTo>
                    <a:pt x="141897" y="20269"/>
                  </a:lnTo>
                  <a:lnTo>
                    <a:pt x="150126" y="21323"/>
                  </a:lnTo>
                  <a:lnTo>
                    <a:pt x="150126" y="2578"/>
                  </a:lnTo>
                  <a:lnTo>
                    <a:pt x="147002" y="2057"/>
                  </a:lnTo>
                  <a:lnTo>
                    <a:pt x="117538" y="0"/>
                  </a:lnTo>
                  <a:lnTo>
                    <a:pt x="108940" y="0"/>
                  </a:lnTo>
                  <a:lnTo>
                    <a:pt x="50787" y="6845"/>
                  </a:lnTo>
                  <a:lnTo>
                    <a:pt x="7061" y="19291"/>
                  </a:lnTo>
                  <a:lnTo>
                    <a:pt x="2108" y="21323"/>
                  </a:lnTo>
                  <a:lnTo>
                    <a:pt x="2247" y="21323"/>
                  </a:lnTo>
                  <a:lnTo>
                    <a:pt x="0" y="26695"/>
                  </a:lnTo>
                  <a:lnTo>
                    <a:pt x="3873" y="36245"/>
                  </a:lnTo>
                  <a:lnTo>
                    <a:pt x="9321" y="38544"/>
                  </a:lnTo>
                  <a:lnTo>
                    <a:pt x="14109" y="36601"/>
                  </a:lnTo>
                  <a:lnTo>
                    <a:pt x="22237" y="33642"/>
                  </a:lnTo>
                  <a:lnTo>
                    <a:pt x="32550" y="30505"/>
                  </a:lnTo>
                  <a:lnTo>
                    <a:pt x="44602" y="27393"/>
                  </a:lnTo>
                  <a:lnTo>
                    <a:pt x="57937" y="24472"/>
                  </a:lnTo>
                  <a:lnTo>
                    <a:pt x="69405" y="67170"/>
                  </a:lnTo>
                  <a:lnTo>
                    <a:pt x="63487" y="67170"/>
                  </a:lnTo>
                  <a:lnTo>
                    <a:pt x="39319" y="72085"/>
                  </a:lnTo>
                  <a:lnTo>
                    <a:pt x="19519" y="85445"/>
                  </a:lnTo>
                  <a:lnTo>
                    <a:pt x="6146" y="105244"/>
                  </a:lnTo>
                  <a:lnTo>
                    <a:pt x="1244" y="129400"/>
                  </a:lnTo>
                  <a:lnTo>
                    <a:pt x="1244" y="378358"/>
                  </a:lnTo>
                  <a:lnTo>
                    <a:pt x="4279" y="397510"/>
                  </a:lnTo>
                  <a:lnTo>
                    <a:pt x="12750" y="414248"/>
                  </a:lnTo>
                  <a:lnTo>
                    <a:pt x="25666" y="427634"/>
                  </a:lnTo>
                  <a:lnTo>
                    <a:pt x="42062" y="436702"/>
                  </a:lnTo>
                  <a:lnTo>
                    <a:pt x="1244" y="498005"/>
                  </a:lnTo>
                  <a:lnTo>
                    <a:pt x="46304" y="498005"/>
                  </a:lnTo>
                  <a:lnTo>
                    <a:pt x="68224" y="465709"/>
                  </a:lnTo>
                  <a:lnTo>
                    <a:pt x="158318" y="465709"/>
                  </a:lnTo>
                  <a:lnTo>
                    <a:pt x="180238" y="498005"/>
                  </a:lnTo>
                  <a:lnTo>
                    <a:pt x="225298" y="498005"/>
                  </a:lnTo>
                  <a:lnTo>
                    <a:pt x="203809" y="465709"/>
                  </a:lnTo>
                  <a:lnTo>
                    <a:pt x="184492" y="436702"/>
                  </a:lnTo>
                  <a:lnTo>
                    <a:pt x="200888" y="427634"/>
                  </a:lnTo>
                  <a:lnTo>
                    <a:pt x="213804" y="414248"/>
                  </a:lnTo>
                  <a:lnTo>
                    <a:pt x="219379" y="403225"/>
                  </a:lnTo>
                  <a:lnTo>
                    <a:pt x="222262" y="397510"/>
                  </a:lnTo>
                  <a:lnTo>
                    <a:pt x="225298" y="378358"/>
                  </a:lnTo>
                  <a:lnTo>
                    <a:pt x="225298" y="353415"/>
                  </a:lnTo>
                  <a:lnTo>
                    <a:pt x="225298" y="322351"/>
                  </a:lnTo>
                  <a:lnTo>
                    <a:pt x="225298" y="129400"/>
                  </a:lnTo>
                  <a:lnTo>
                    <a:pt x="220395" y="105244"/>
                  </a:lnTo>
                  <a:lnTo>
                    <a:pt x="215709" y="98298"/>
                  </a:lnTo>
                  <a:lnTo>
                    <a:pt x="207022" y="85445"/>
                  </a:lnTo>
                  <a:lnTo>
                    <a:pt x="194183" y="76784"/>
                  </a:lnTo>
                  <a:lnTo>
                    <a:pt x="194183" y="135636"/>
                  </a:lnTo>
                  <a:lnTo>
                    <a:pt x="194183" y="284988"/>
                  </a:lnTo>
                  <a:lnTo>
                    <a:pt x="194183" y="378358"/>
                  </a:lnTo>
                  <a:lnTo>
                    <a:pt x="192239" y="388010"/>
                  </a:lnTo>
                  <a:lnTo>
                    <a:pt x="186931" y="395922"/>
                  </a:lnTo>
                  <a:lnTo>
                    <a:pt x="179031" y="401256"/>
                  </a:lnTo>
                  <a:lnTo>
                    <a:pt x="169316" y="403225"/>
                  </a:lnTo>
                  <a:lnTo>
                    <a:pt x="159613" y="401256"/>
                  </a:lnTo>
                  <a:lnTo>
                    <a:pt x="151688" y="395922"/>
                  </a:lnTo>
                  <a:lnTo>
                    <a:pt x="146354" y="388010"/>
                  </a:lnTo>
                  <a:lnTo>
                    <a:pt x="144399" y="378358"/>
                  </a:lnTo>
                  <a:lnTo>
                    <a:pt x="146354" y="368642"/>
                  </a:lnTo>
                  <a:lnTo>
                    <a:pt x="186931" y="360718"/>
                  </a:lnTo>
                  <a:lnTo>
                    <a:pt x="194183" y="378358"/>
                  </a:lnTo>
                  <a:lnTo>
                    <a:pt x="194183" y="284988"/>
                  </a:lnTo>
                  <a:lnTo>
                    <a:pt x="191236" y="299504"/>
                  </a:lnTo>
                  <a:lnTo>
                    <a:pt x="183222" y="311378"/>
                  </a:lnTo>
                  <a:lnTo>
                    <a:pt x="171348" y="319405"/>
                  </a:lnTo>
                  <a:lnTo>
                    <a:pt x="156857" y="322351"/>
                  </a:lnTo>
                  <a:lnTo>
                    <a:pt x="82156" y="322351"/>
                  </a:lnTo>
                  <a:lnTo>
                    <a:pt x="82156" y="378358"/>
                  </a:lnTo>
                  <a:lnTo>
                    <a:pt x="80200" y="388010"/>
                  </a:lnTo>
                  <a:lnTo>
                    <a:pt x="74866" y="395922"/>
                  </a:lnTo>
                  <a:lnTo>
                    <a:pt x="66941" y="401256"/>
                  </a:lnTo>
                  <a:lnTo>
                    <a:pt x="57238" y="403225"/>
                  </a:lnTo>
                  <a:lnTo>
                    <a:pt x="47536" y="401256"/>
                  </a:lnTo>
                  <a:lnTo>
                    <a:pt x="39624" y="395922"/>
                  </a:lnTo>
                  <a:lnTo>
                    <a:pt x="34315" y="388010"/>
                  </a:lnTo>
                  <a:lnTo>
                    <a:pt x="32372" y="378358"/>
                  </a:lnTo>
                  <a:lnTo>
                    <a:pt x="34315" y="368642"/>
                  </a:lnTo>
                  <a:lnTo>
                    <a:pt x="39624" y="360718"/>
                  </a:lnTo>
                  <a:lnTo>
                    <a:pt x="47536" y="355371"/>
                  </a:lnTo>
                  <a:lnTo>
                    <a:pt x="57238" y="353415"/>
                  </a:lnTo>
                  <a:lnTo>
                    <a:pt x="66941" y="355371"/>
                  </a:lnTo>
                  <a:lnTo>
                    <a:pt x="74866" y="360718"/>
                  </a:lnTo>
                  <a:lnTo>
                    <a:pt x="80200" y="368642"/>
                  </a:lnTo>
                  <a:lnTo>
                    <a:pt x="82156" y="378358"/>
                  </a:lnTo>
                  <a:lnTo>
                    <a:pt x="82156" y="322351"/>
                  </a:lnTo>
                  <a:lnTo>
                    <a:pt x="69710" y="322351"/>
                  </a:lnTo>
                  <a:lnTo>
                    <a:pt x="55206" y="319405"/>
                  </a:lnTo>
                  <a:lnTo>
                    <a:pt x="43332" y="311378"/>
                  </a:lnTo>
                  <a:lnTo>
                    <a:pt x="35318" y="299504"/>
                  </a:lnTo>
                  <a:lnTo>
                    <a:pt x="32372" y="284988"/>
                  </a:lnTo>
                  <a:lnTo>
                    <a:pt x="32372" y="135636"/>
                  </a:lnTo>
                  <a:lnTo>
                    <a:pt x="35318" y="121132"/>
                  </a:lnTo>
                  <a:lnTo>
                    <a:pt x="43332" y="109258"/>
                  </a:lnTo>
                  <a:lnTo>
                    <a:pt x="55206" y="101244"/>
                  </a:lnTo>
                  <a:lnTo>
                    <a:pt x="69710" y="98298"/>
                  </a:lnTo>
                  <a:lnTo>
                    <a:pt x="156857" y="98298"/>
                  </a:lnTo>
                  <a:lnTo>
                    <a:pt x="171348" y="101244"/>
                  </a:lnTo>
                  <a:lnTo>
                    <a:pt x="183222" y="109258"/>
                  </a:lnTo>
                  <a:lnTo>
                    <a:pt x="191236" y="121132"/>
                  </a:lnTo>
                  <a:lnTo>
                    <a:pt x="194183" y="135636"/>
                  </a:lnTo>
                  <a:lnTo>
                    <a:pt x="194183" y="76784"/>
                  </a:lnTo>
                  <a:lnTo>
                    <a:pt x="187223" y="72085"/>
                  </a:lnTo>
                  <a:lnTo>
                    <a:pt x="163068" y="67170"/>
                  </a:lnTo>
                  <a:lnTo>
                    <a:pt x="157137" y="67170"/>
                  </a:lnTo>
                  <a:lnTo>
                    <a:pt x="168617" y="24472"/>
                  </a:lnTo>
                  <a:lnTo>
                    <a:pt x="212445" y="36601"/>
                  </a:lnTo>
                  <a:lnTo>
                    <a:pt x="213601" y="37058"/>
                  </a:lnTo>
                  <a:lnTo>
                    <a:pt x="214782" y="37287"/>
                  </a:lnTo>
                  <a:lnTo>
                    <a:pt x="219646" y="37287"/>
                  </a:lnTo>
                  <a:lnTo>
                    <a:pt x="223139" y="35090"/>
                  </a:lnTo>
                  <a:lnTo>
                    <a:pt x="226555" y="2669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8860910" y="18619243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5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8" y="371037"/>
                  </a:lnTo>
                  <a:lnTo>
                    <a:pt x="13674" y="416488"/>
                  </a:lnTo>
                  <a:lnTo>
                    <a:pt x="29927" y="459285"/>
                  </a:lnTo>
                  <a:lnTo>
                    <a:pt x="51820" y="498934"/>
                  </a:lnTo>
                  <a:lnTo>
                    <a:pt x="78860" y="534940"/>
                  </a:lnTo>
                  <a:lnTo>
                    <a:pt x="110552" y="566809"/>
                  </a:lnTo>
                  <a:lnTo>
                    <a:pt x="146402" y="594048"/>
                  </a:lnTo>
                  <a:lnTo>
                    <a:pt x="185914" y="616161"/>
                  </a:lnTo>
                  <a:lnTo>
                    <a:pt x="228594" y="632654"/>
                  </a:lnTo>
                  <a:lnTo>
                    <a:pt x="273948" y="643034"/>
                  </a:lnTo>
                  <a:lnTo>
                    <a:pt x="321480" y="646806"/>
                  </a:lnTo>
                  <a:lnTo>
                    <a:pt x="646830" y="647044"/>
                  </a:lnTo>
                  <a:lnTo>
                    <a:pt x="646949" y="323426"/>
                  </a:lnTo>
                  <a:lnTo>
                    <a:pt x="643442" y="275633"/>
                  </a:lnTo>
                  <a:lnTo>
                    <a:pt x="633254" y="230016"/>
                  </a:lnTo>
                  <a:lnTo>
                    <a:pt x="616886" y="187075"/>
                  </a:lnTo>
                  <a:lnTo>
                    <a:pt x="594838" y="147313"/>
                  </a:lnTo>
                  <a:lnTo>
                    <a:pt x="567611" y="111228"/>
                  </a:lnTo>
                  <a:lnTo>
                    <a:pt x="535706" y="79322"/>
                  </a:lnTo>
                  <a:lnTo>
                    <a:pt x="499621" y="52096"/>
                  </a:lnTo>
                  <a:lnTo>
                    <a:pt x="459859" y="30050"/>
                  </a:lnTo>
                  <a:lnTo>
                    <a:pt x="416920" y="13685"/>
                  </a:lnTo>
                  <a:lnTo>
                    <a:pt x="371303" y="3501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F794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9049561" y="18755038"/>
              <a:ext cx="301625" cy="431165"/>
            </a:xfrm>
            <a:custGeom>
              <a:avLst/>
              <a:gdLst/>
              <a:ahLst/>
              <a:cxnLst/>
              <a:rect l="l" t="t" r="r" b="b"/>
              <a:pathLst>
                <a:path w="301625" h="431165">
                  <a:moveTo>
                    <a:pt x="224063" y="0"/>
                  </a:moveTo>
                  <a:lnTo>
                    <a:pt x="74683" y="0"/>
                  </a:lnTo>
                  <a:lnTo>
                    <a:pt x="50516" y="4909"/>
                  </a:lnTo>
                  <a:lnTo>
                    <a:pt x="30725" y="18278"/>
                  </a:lnTo>
                  <a:lnTo>
                    <a:pt x="17352" y="38065"/>
                  </a:lnTo>
                  <a:lnTo>
                    <a:pt x="12441" y="62230"/>
                  </a:lnTo>
                  <a:lnTo>
                    <a:pt x="12441" y="273840"/>
                  </a:lnTo>
                  <a:lnTo>
                    <a:pt x="16282" y="294987"/>
                  </a:lnTo>
                  <a:lnTo>
                    <a:pt x="16390" y="295582"/>
                  </a:lnTo>
                  <a:lnTo>
                    <a:pt x="27264" y="313997"/>
                  </a:lnTo>
                  <a:lnTo>
                    <a:pt x="43601" y="327643"/>
                  </a:lnTo>
                  <a:lnTo>
                    <a:pt x="63937" y="335080"/>
                  </a:lnTo>
                  <a:lnTo>
                    <a:pt x="0" y="430837"/>
                  </a:lnTo>
                  <a:lnTo>
                    <a:pt x="45049" y="430837"/>
                  </a:lnTo>
                  <a:lnTo>
                    <a:pt x="66982" y="398194"/>
                  </a:lnTo>
                  <a:lnTo>
                    <a:pt x="279488" y="398194"/>
                  </a:lnTo>
                  <a:lnTo>
                    <a:pt x="258869" y="367067"/>
                  </a:lnTo>
                  <a:lnTo>
                    <a:pt x="87889" y="367067"/>
                  </a:lnTo>
                  <a:lnTo>
                    <a:pt x="98336" y="351533"/>
                  </a:lnTo>
                  <a:lnTo>
                    <a:pt x="248579" y="351533"/>
                  </a:lnTo>
                  <a:lnTo>
                    <a:pt x="237364" y="334602"/>
                  </a:lnTo>
                  <a:lnTo>
                    <a:pt x="256776" y="326686"/>
                  </a:lnTo>
                  <a:lnTo>
                    <a:pt x="272288" y="313042"/>
                  </a:lnTo>
                  <a:lnTo>
                    <a:pt x="276914" y="304920"/>
                  </a:lnTo>
                  <a:lnTo>
                    <a:pt x="68439" y="304920"/>
                  </a:lnTo>
                  <a:lnTo>
                    <a:pt x="58730" y="302961"/>
                  </a:lnTo>
                  <a:lnTo>
                    <a:pt x="50827" y="297623"/>
                  </a:lnTo>
                  <a:lnTo>
                    <a:pt x="45513" y="289713"/>
                  </a:lnTo>
                  <a:lnTo>
                    <a:pt x="43568" y="280037"/>
                  </a:lnTo>
                  <a:lnTo>
                    <a:pt x="45513" y="270338"/>
                  </a:lnTo>
                  <a:lnTo>
                    <a:pt x="50827" y="262421"/>
                  </a:lnTo>
                  <a:lnTo>
                    <a:pt x="58730" y="257086"/>
                  </a:lnTo>
                  <a:lnTo>
                    <a:pt x="68439" y="255130"/>
                  </a:lnTo>
                  <a:lnTo>
                    <a:pt x="286294" y="255130"/>
                  </a:lnTo>
                  <a:lnTo>
                    <a:pt x="286294" y="186715"/>
                  </a:lnTo>
                  <a:lnTo>
                    <a:pt x="80916" y="186715"/>
                  </a:lnTo>
                  <a:lnTo>
                    <a:pt x="46514" y="163867"/>
                  </a:lnTo>
                  <a:lnTo>
                    <a:pt x="43568" y="149367"/>
                  </a:lnTo>
                  <a:lnTo>
                    <a:pt x="43568" y="112019"/>
                  </a:lnTo>
                  <a:lnTo>
                    <a:pt x="46514" y="97522"/>
                  </a:lnTo>
                  <a:lnTo>
                    <a:pt x="54536" y="85650"/>
                  </a:lnTo>
                  <a:lnTo>
                    <a:pt x="66411" y="77629"/>
                  </a:lnTo>
                  <a:lnTo>
                    <a:pt x="80916" y="74683"/>
                  </a:lnTo>
                  <a:lnTo>
                    <a:pt x="286294" y="74683"/>
                  </a:lnTo>
                  <a:lnTo>
                    <a:pt x="286294" y="62230"/>
                  </a:lnTo>
                  <a:lnTo>
                    <a:pt x="283954" y="50720"/>
                  </a:lnTo>
                  <a:lnTo>
                    <a:pt x="106037" y="50720"/>
                  </a:lnTo>
                  <a:lnTo>
                    <a:pt x="96521" y="46830"/>
                  </a:lnTo>
                  <a:lnTo>
                    <a:pt x="93348" y="38273"/>
                  </a:lnTo>
                  <a:lnTo>
                    <a:pt x="96521" y="29715"/>
                  </a:lnTo>
                  <a:lnTo>
                    <a:pt x="106037" y="25825"/>
                  </a:lnTo>
                  <a:lnTo>
                    <a:pt x="273111" y="25825"/>
                  </a:lnTo>
                  <a:lnTo>
                    <a:pt x="268011" y="18278"/>
                  </a:lnTo>
                  <a:lnTo>
                    <a:pt x="248223" y="4909"/>
                  </a:lnTo>
                  <a:lnTo>
                    <a:pt x="224063" y="0"/>
                  </a:lnTo>
                  <a:close/>
                </a:path>
                <a:path w="301625" h="431165">
                  <a:moveTo>
                    <a:pt x="279488" y="398194"/>
                  </a:moveTo>
                  <a:lnTo>
                    <a:pt x="234355" y="398194"/>
                  </a:lnTo>
                  <a:lnTo>
                    <a:pt x="256062" y="430837"/>
                  </a:lnTo>
                  <a:lnTo>
                    <a:pt x="301111" y="430837"/>
                  </a:lnTo>
                  <a:lnTo>
                    <a:pt x="279488" y="398194"/>
                  </a:lnTo>
                  <a:close/>
                </a:path>
                <a:path w="301625" h="431165">
                  <a:moveTo>
                    <a:pt x="248579" y="351533"/>
                  </a:moveTo>
                  <a:lnTo>
                    <a:pt x="203347" y="351533"/>
                  </a:lnTo>
                  <a:lnTo>
                    <a:pt x="213675" y="367067"/>
                  </a:lnTo>
                  <a:lnTo>
                    <a:pt x="258869" y="367067"/>
                  </a:lnTo>
                  <a:lnTo>
                    <a:pt x="248579" y="351533"/>
                  </a:lnTo>
                  <a:close/>
                </a:path>
                <a:path w="301625" h="431165">
                  <a:moveTo>
                    <a:pt x="230307" y="255130"/>
                  </a:moveTo>
                  <a:lnTo>
                    <a:pt x="68439" y="255130"/>
                  </a:lnTo>
                  <a:lnTo>
                    <a:pt x="78150" y="257086"/>
                  </a:lnTo>
                  <a:lnTo>
                    <a:pt x="86069" y="262421"/>
                  </a:lnTo>
                  <a:lnTo>
                    <a:pt x="91403" y="270338"/>
                  </a:lnTo>
                  <a:lnTo>
                    <a:pt x="93357" y="280037"/>
                  </a:lnTo>
                  <a:lnTo>
                    <a:pt x="91403" y="289713"/>
                  </a:lnTo>
                  <a:lnTo>
                    <a:pt x="86069" y="297623"/>
                  </a:lnTo>
                  <a:lnTo>
                    <a:pt x="78150" y="302961"/>
                  </a:lnTo>
                  <a:lnTo>
                    <a:pt x="68439" y="304920"/>
                  </a:lnTo>
                  <a:lnTo>
                    <a:pt x="230307" y="304920"/>
                  </a:lnTo>
                  <a:lnTo>
                    <a:pt x="220596" y="302961"/>
                  </a:lnTo>
                  <a:lnTo>
                    <a:pt x="212677" y="297623"/>
                  </a:lnTo>
                  <a:lnTo>
                    <a:pt x="207343" y="289713"/>
                  </a:lnTo>
                  <a:lnTo>
                    <a:pt x="205389" y="280037"/>
                  </a:lnTo>
                  <a:lnTo>
                    <a:pt x="207343" y="270338"/>
                  </a:lnTo>
                  <a:lnTo>
                    <a:pt x="212677" y="262421"/>
                  </a:lnTo>
                  <a:lnTo>
                    <a:pt x="220596" y="257086"/>
                  </a:lnTo>
                  <a:lnTo>
                    <a:pt x="230307" y="255130"/>
                  </a:lnTo>
                  <a:close/>
                </a:path>
                <a:path w="301625" h="431165">
                  <a:moveTo>
                    <a:pt x="286294" y="255130"/>
                  </a:moveTo>
                  <a:lnTo>
                    <a:pt x="230307" y="255130"/>
                  </a:lnTo>
                  <a:lnTo>
                    <a:pt x="240016" y="257086"/>
                  </a:lnTo>
                  <a:lnTo>
                    <a:pt x="247919" y="262421"/>
                  </a:lnTo>
                  <a:lnTo>
                    <a:pt x="253233" y="270338"/>
                  </a:lnTo>
                  <a:lnTo>
                    <a:pt x="255178" y="280037"/>
                  </a:lnTo>
                  <a:lnTo>
                    <a:pt x="253233" y="289713"/>
                  </a:lnTo>
                  <a:lnTo>
                    <a:pt x="247919" y="297623"/>
                  </a:lnTo>
                  <a:lnTo>
                    <a:pt x="240016" y="302961"/>
                  </a:lnTo>
                  <a:lnTo>
                    <a:pt x="230307" y="304920"/>
                  </a:lnTo>
                  <a:lnTo>
                    <a:pt x="276914" y="304920"/>
                  </a:lnTo>
                  <a:lnTo>
                    <a:pt x="282571" y="294987"/>
                  </a:lnTo>
                  <a:lnTo>
                    <a:pt x="286294" y="273840"/>
                  </a:lnTo>
                  <a:lnTo>
                    <a:pt x="286294" y="255130"/>
                  </a:lnTo>
                  <a:close/>
                </a:path>
                <a:path w="301625" h="431165">
                  <a:moveTo>
                    <a:pt x="286294" y="74683"/>
                  </a:moveTo>
                  <a:lnTo>
                    <a:pt x="217830" y="74683"/>
                  </a:lnTo>
                  <a:lnTo>
                    <a:pt x="232335" y="77629"/>
                  </a:lnTo>
                  <a:lnTo>
                    <a:pt x="244210" y="85650"/>
                  </a:lnTo>
                  <a:lnTo>
                    <a:pt x="252232" y="97522"/>
                  </a:lnTo>
                  <a:lnTo>
                    <a:pt x="255178" y="112019"/>
                  </a:lnTo>
                  <a:lnTo>
                    <a:pt x="255178" y="149367"/>
                  </a:lnTo>
                  <a:lnTo>
                    <a:pt x="252232" y="163867"/>
                  </a:lnTo>
                  <a:lnTo>
                    <a:pt x="244210" y="175742"/>
                  </a:lnTo>
                  <a:lnTo>
                    <a:pt x="232335" y="183767"/>
                  </a:lnTo>
                  <a:lnTo>
                    <a:pt x="217830" y="186715"/>
                  </a:lnTo>
                  <a:lnTo>
                    <a:pt x="286294" y="186715"/>
                  </a:lnTo>
                  <a:lnTo>
                    <a:pt x="286294" y="74683"/>
                  </a:lnTo>
                  <a:close/>
                </a:path>
                <a:path w="301625" h="431165">
                  <a:moveTo>
                    <a:pt x="273111" y="25825"/>
                  </a:moveTo>
                  <a:lnTo>
                    <a:pt x="192697" y="25825"/>
                  </a:lnTo>
                  <a:lnTo>
                    <a:pt x="202214" y="29715"/>
                  </a:lnTo>
                  <a:lnTo>
                    <a:pt x="205309" y="38065"/>
                  </a:lnTo>
                  <a:lnTo>
                    <a:pt x="205386" y="38273"/>
                  </a:lnTo>
                  <a:lnTo>
                    <a:pt x="202214" y="46830"/>
                  </a:lnTo>
                  <a:lnTo>
                    <a:pt x="192697" y="50720"/>
                  </a:lnTo>
                  <a:lnTo>
                    <a:pt x="283954" y="50720"/>
                  </a:lnTo>
                  <a:lnTo>
                    <a:pt x="281424" y="38273"/>
                  </a:lnTo>
                  <a:lnTo>
                    <a:pt x="281382" y="38065"/>
                  </a:lnTo>
                  <a:lnTo>
                    <a:pt x="273111" y="2582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6168433" y="18605150"/>
              <a:ext cx="647065" cy="647065"/>
            </a:xfrm>
            <a:custGeom>
              <a:avLst/>
              <a:gdLst/>
              <a:ahLst/>
              <a:cxnLst/>
              <a:rect l="l" t="t" r="r" b="b"/>
              <a:pathLst>
                <a:path w="647065" h="647065">
                  <a:moveTo>
                    <a:pt x="323510" y="0"/>
                  </a:moveTo>
                  <a:lnTo>
                    <a:pt x="0" y="107"/>
                  </a:lnTo>
                  <a:lnTo>
                    <a:pt x="71" y="323426"/>
                  </a:lnTo>
                  <a:lnTo>
                    <a:pt x="3558" y="371037"/>
                  </a:lnTo>
                  <a:lnTo>
                    <a:pt x="13674" y="416488"/>
                  </a:lnTo>
                  <a:lnTo>
                    <a:pt x="29927" y="459285"/>
                  </a:lnTo>
                  <a:lnTo>
                    <a:pt x="51820" y="498934"/>
                  </a:lnTo>
                  <a:lnTo>
                    <a:pt x="78860" y="534940"/>
                  </a:lnTo>
                  <a:lnTo>
                    <a:pt x="110552" y="566809"/>
                  </a:lnTo>
                  <a:lnTo>
                    <a:pt x="146402" y="594048"/>
                  </a:lnTo>
                  <a:lnTo>
                    <a:pt x="185914" y="616161"/>
                  </a:lnTo>
                  <a:lnTo>
                    <a:pt x="228594" y="632654"/>
                  </a:lnTo>
                  <a:lnTo>
                    <a:pt x="273948" y="643034"/>
                  </a:lnTo>
                  <a:lnTo>
                    <a:pt x="321480" y="646806"/>
                  </a:lnTo>
                  <a:lnTo>
                    <a:pt x="646830" y="647044"/>
                  </a:lnTo>
                  <a:lnTo>
                    <a:pt x="646949" y="323426"/>
                  </a:lnTo>
                  <a:lnTo>
                    <a:pt x="643442" y="275633"/>
                  </a:lnTo>
                  <a:lnTo>
                    <a:pt x="633254" y="230016"/>
                  </a:lnTo>
                  <a:lnTo>
                    <a:pt x="616886" y="187075"/>
                  </a:lnTo>
                  <a:lnTo>
                    <a:pt x="594838" y="147313"/>
                  </a:lnTo>
                  <a:lnTo>
                    <a:pt x="567611" y="111228"/>
                  </a:lnTo>
                  <a:lnTo>
                    <a:pt x="535706" y="79322"/>
                  </a:lnTo>
                  <a:lnTo>
                    <a:pt x="499621" y="52096"/>
                  </a:lnTo>
                  <a:lnTo>
                    <a:pt x="459859" y="30050"/>
                  </a:lnTo>
                  <a:lnTo>
                    <a:pt x="416920" y="13685"/>
                  </a:lnTo>
                  <a:lnTo>
                    <a:pt x="371303" y="3501"/>
                  </a:lnTo>
                  <a:lnTo>
                    <a:pt x="323510" y="0"/>
                  </a:lnTo>
                  <a:close/>
                </a:path>
              </a:pathLst>
            </a:custGeom>
            <a:solidFill>
              <a:srgbClr val="C1CD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067384" y="1097469"/>
              <a:ext cx="12197080" cy="18013680"/>
            </a:xfrm>
            <a:custGeom>
              <a:avLst/>
              <a:gdLst/>
              <a:ahLst/>
              <a:cxnLst/>
              <a:rect l="l" t="t" r="r" b="b"/>
              <a:pathLst>
                <a:path w="12197080" h="18013680">
                  <a:moveTo>
                    <a:pt x="5513908" y="17674108"/>
                  </a:moveTo>
                  <a:lnTo>
                    <a:pt x="5507748" y="17643323"/>
                  </a:lnTo>
                  <a:lnTo>
                    <a:pt x="5503748" y="17640046"/>
                  </a:lnTo>
                  <a:lnTo>
                    <a:pt x="5371579" y="17640046"/>
                  </a:lnTo>
                  <a:lnTo>
                    <a:pt x="5367566" y="17643323"/>
                  </a:lnTo>
                  <a:lnTo>
                    <a:pt x="5361419" y="17674108"/>
                  </a:lnTo>
                  <a:lnTo>
                    <a:pt x="5364137" y="17677384"/>
                  </a:lnTo>
                  <a:lnTo>
                    <a:pt x="5368239" y="17677384"/>
                  </a:lnTo>
                  <a:lnTo>
                    <a:pt x="5511203" y="17677384"/>
                  </a:lnTo>
                  <a:lnTo>
                    <a:pt x="5513908" y="17674108"/>
                  </a:lnTo>
                  <a:close/>
                </a:path>
                <a:path w="12197080" h="18013680">
                  <a:moveTo>
                    <a:pt x="5624525" y="17798771"/>
                  </a:moveTo>
                  <a:lnTo>
                    <a:pt x="5622874" y="17790668"/>
                  </a:lnTo>
                  <a:lnTo>
                    <a:pt x="5618391" y="17784026"/>
                  </a:lnTo>
                  <a:lnTo>
                    <a:pt x="5611749" y="17779543"/>
                  </a:lnTo>
                  <a:lnTo>
                    <a:pt x="5603646" y="17777892"/>
                  </a:lnTo>
                  <a:lnTo>
                    <a:pt x="5579923" y="17777892"/>
                  </a:lnTo>
                  <a:lnTo>
                    <a:pt x="5579923" y="17893602"/>
                  </a:lnTo>
                  <a:lnTo>
                    <a:pt x="5577967" y="17903317"/>
                  </a:lnTo>
                  <a:lnTo>
                    <a:pt x="5572620" y="17911255"/>
                  </a:lnTo>
                  <a:lnTo>
                    <a:pt x="5564683" y="17916614"/>
                  </a:lnTo>
                  <a:lnTo>
                    <a:pt x="5554967" y="17918583"/>
                  </a:lnTo>
                  <a:lnTo>
                    <a:pt x="5545226" y="17916614"/>
                  </a:lnTo>
                  <a:lnTo>
                    <a:pt x="5537301" y="17911255"/>
                  </a:lnTo>
                  <a:lnTo>
                    <a:pt x="5531967" y="17903317"/>
                  </a:lnTo>
                  <a:lnTo>
                    <a:pt x="5530024" y="17893602"/>
                  </a:lnTo>
                  <a:lnTo>
                    <a:pt x="5531967" y="17883861"/>
                  </a:lnTo>
                  <a:lnTo>
                    <a:pt x="5537301" y="17875923"/>
                  </a:lnTo>
                  <a:lnTo>
                    <a:pt x="5545226" y="17870577"/>
                  </a:lnTo>
                  <a:lnTo>
                    <a:pt x="5554967" y="17868608"/>
                  </a:lnTo>
                  <a:lnTo>
                    <a:pt x="5564683" y="17870577"/>
                  </a:lnTo>
                  <a:lnTo>
                    <a:pt x="5572620" y="17875923"/>
                  </a:lnTo>
                  <a:lnTo>
                    <a:pt x="5577967" y="17883861"/>
                  </a:lnTo>
                  <a:lnTo>
                    <a:pt x="5579923" y="17893602"/>
                  </a:lnTo>
                  <a:lnTo>
                    <a:pt x="5579923" y="17777892"/>
                  </a:lnTo>
                  <a:lnTo>
                    <a:pt x="5578691" y="17777892"/>
                  </a:lnTo>
                  <a:lnTo>
                    <a:pt x="5563844" y="17736350"/>
                  </a:lnTo>
                  <a:lnTo>
                    <a:pt x="5560593" y="17727245"/>
                  </a:lnTo>
                  <a:lnTo>
                    <a:pt x="5558828" y="17724095"/>
                  </a:lnTo>
                  <a:lnTo>
                    <a:pt x="5558828" y="17808855"/>
                  </a:lnTo>
                  <a:lnTo>
                    <a:pt x="5556605" y="17812055"/>
                  </a:lnTo>
                  <a:lnTo>
                    <a:pt x="5339283" y="17812055"/>
                  </a:lnTo>
                  <a:lnTo>
                    <a:pt x="5339283" y="17893602"/>
                  </a:lnTo>
                  <a:lnTo>
                    <a:pt x="5337314" y="17903317"/>
                  </a:lnTo>
                  <a:lnTo>
                    <a:pt x="5331968" y="17911255"/>
                  </a:lnTo>
                  <a:lnTo>
                    <a:pt x="5324030" y="17916614"/>
                  </a:lnTo>
                  <a:lnTo>
                    <a:pt x="5314302" y="17918583"/>
                  </a:lnTo>
                  <a:lnTo>
                    <a:pt x="5304574" y="17916614"/>
                  </a:lnTo>
                  <a:lnTo>
                    <a:pt x="5296649" y="17911255"/>
                  </a:lnTo>
                  <a:lnTo>
                    <a:pt x="5291328" y="17903317"/>
                  </a:lnTo>
                  <a:lnTo>
                    <a:pt x="5289372" y="17893602"/>
                  </a:lnTo>
                  <a:lnTo>
                    <a:pt x="5291328" y="17883861"/>
                  </a:lnTo>
                  <a:lnTo>
                    <a:pt x="5296649" y="17875923"/>
                  </a:lnTo>
                  <a:lnTo>
                    <a:pt x="5304574" y="17870577"/>
                  </a:lnTo>
                  <a:lnTo>
                    <a:pt x="5314302" y="17868608"/>
                  </a:lnTo>
                  <a:lnTo>
                    <a:pt x="5324030" y="17870577"/>
                  </a:lnTo>
                  <a:lnTo>
                    <a:pt x="5331968" y="17875923"/>
                  </a:lnTo>
                  <a:lnTo>
                    <a:pt x="5337314" y="17883861"/>
                  </a:lnTo>
                  <a:lnTo>
                    <a:pt x="5339283" y="17893602"/>
                  </a:lnTo>
                  <a:lnTo>
                    <a:pt x="5339283" y="17812055"/>
                  </a:lnTo>
                  <a:lnTo>
                    <a:pt x="5312943" y="17812055"/>
                  </a:lnTo>
                  <a:lnTo>
                    <a:pt x="5310721" y="17808855"/>
                  </a:lnTo>
                  <a:lnTo>
                    <a:pt x="5312168" y="17804943"/>
                  </a:lnTo>
                  <a:lnTo>
                    <a:pt x="5333492" y="17743475"/>
                  </a:lnTo>
                  <a:lnTo>
                    <a:pt x="5334927" y="17739551"/>
                  </a:lnTo>
                  <a:lnTo>
                    <a:pt x="5339524" y="17736350"/>
                  </a:lnTo>
                  <a:lnTo>
                    <a:pt x="5530024" y="17736350"/>
                  </a:lnTo>
                  <a:lnTo>
                    <a:pt x="5534622" y="17739551"/>
                  </a:lnTo>
                  <a:lnTo>
                    <a:pt x="5536069" y="17743475"/>
                  </a:lnTo>
                  <a:lnTo>
                    <a:pt x="5557380" y="17804943"/>
                  </a:lnTo>
                  <a:lnTo>
                    <a:pt x="5558828" y="17808855"/>
                  </a:lnTo>
                  <a:lnTo>
                    <a:pt x="5558828" y="17724095"/>
                  </a:lnTo>
                  <a:lnTo>
                    <a:pt x="5555691" y="17718494"/>
                  </a:lnTo>
                  <a:lnTo>
                    <a:pt x="5511444" y="17694580"/>
                  </a:lnTo>
                  <a:lnTo>
                    <a:pt x="5472557" y="17690948"/>
                  </a:lnTo>
                  <a:lnTo>
                    <a:pt x="5434774" y="17690808"/>
                  </a:lnTo>
                  <a:lnTo>
                    <a:pt x="5392598" y="17692205"/>
                  </a:lnTo>
                  <a:lnTo>
                    <a:pt x="5344909" y="17698352"/>
                  </a:lnTo>
                  <a:lnTo>
                    <a:pt x="5308955" y="17727245"/>
                  </a:lnTo>
                  <a:lnTo>
                    <a:pt x="5290858" y="17777892"/>
                  </a:lnTo>
                  <a:lnTo>
                    <a:pt x="5265902" y="17777892"/>
                  </a:lnTo>
                  <a:lnTo>
                    <a:pt x="5257787" y="17779543"/>
                  </a:lnTo>
                  <a:lnTo>
                    <a:pt x="5251145" y="17784026"/>
                  </a:lnTo>
                  <a:lnTo>
                    <a:pt x="5246662" y="17790668"/>
                  </a:lnTo>
                  <a:lnTo>
                    <a:pt x="5245011" y="17798771"/>
                  </a:lnTo>
                  <a:lnTo>
                    <a:pt x="5246662" y="17806874"/>
                  </a:lnTo>
                  <a:lnTo>
                    <a:pt x="5251145" y="17813516"/>
                  </a:lnTo>
                  <a:lnTo>
                    <a:pt x="5257787" y="17817999"/>
                  </a:lnTo>
                  <a:lnTo>
                    <a:pt x="5265902" y="17819650"/>
                  </a:lnTo>
                  <a:lnTo>
                    <a:pt x="5274805" y="17819650"/>
                  </a:lnTo>
                  <a:lnTo>
                    <a:pt x="5268366" y="17836350"/>
                  </a:lnTo>
                  <a:lnTo>
                    <a:pt x="5265191" y="17846396"/>
                  </a:lnTo>
                  <a:lnTo>
                    <a:pt x="5262600" y="17858042"/>
                  </a:lnTo>
                  <a:lnTo>
                    <a:pt x="5260848" y="17869853"/>
                  </a:lnTo>
                  <a:lnTo>
                    <a:pt x="5260200" y="17880356"/>
                  </a:lnTo>
                  <a:lnTo>
                    <a:pt x="5263858" y="17986718"/>
                  </a:lnTo>
                  <a:lnTo>
                    <a:pt x="5265953" y="17997043"/>
                  </a:lnTo>
                  <a:lnTo>
                    <a:pt x="5271655" y="18005489"/>
                  </a:lnTo>
                  <a:lnTo>
                    <a:pt x="5280101" y="18011204"/>
                  </a:lnTo>
                  <a:lnTo>
                    <a:pt x="5290426" y="18013299"/>
                  </a:lnTo>
                  <a:lnTo>
                    <a:pt x="5300738" y="18011204"/>
                  </a:lnTo>
                  <a:lnTo>
                    <a:pt x="5309184" y="18005489"/>
                  </a:lnTo>
                  <a:lnTo>
                    <a:pt x="5314886" y="17997043"/>
                  </a:lnTo>
                  <a:lnTo>
                    <a:pt x="5316982" y="17986718"/>
                  </a:lnTo>
                  <a:lnTo>
                    <a:pt x="5316982" y="17971529"/>
                  </a:lnTo>
                  <a:lnTo>
                    <a:pt x="5559869" y="17971529"/>
                  </a:lnTo>
                  <a:lnTo>
                    <a:pt x="5559869" y="17986718"/>
                  </a:lnTo>
                  <a:lnTo>
                    <a:pt x="5561965" y="17997043"/>
                  </a:lnTo>
                  <a:lnTo>
                    <a:pt x="5567680" y="18005489"/>
                  </a:lnTo>
                  <a:lnTo>
                    <a:pt x="5576138" y="18011204"/>
                  </a:lnTo>
                  <a:lnTo>
                    <a:pt x="5586450" y="18013299"/>
                  </a:lnTo>
                  <a:lnTo>
                    <a:pt x="5596750" y="18011204"/>
                  </a:lnTo>
                  <a:lnTo>
                    <a:pt x="5605196" y="18005489"/>
                  </a:lnTo>
                  <a:lnTo>
                    <a:pt x="5610911" y="17997043"/>
                  </a:lnTo>
                  <a:lnTo>
                    <a:pt x="5613006" y="17986718"/>
                  </a:lnTo>
                  <a:lnTo>
                    <a:pt x="5612473" y="17971529"/>
                  </a:lnTo>
                  <a:lnTo>
                    <a:pt x="5610657" y="17918583"/>
                  </a:lnTo>
                  <a:lnTo>
                    <a:pt x="5609450" y="17883861"/>
                  </a:lnTo>
                  <a:lnTo>
                    <a:pt x="5609336" y="17880356"/>
                  </a:lnTo>
                  <a:lnTo>
                    <a:pt x="5608739" y="17870577"/>
                  </a:lnTo>
                  <a:lnTo>
                    <a:pt x="5594731" y="17819650"/>
                  </a:lnTo>
                  <a:lnTo>
                    <a:pt x="5603646" y="17819650"/>
                  </a:lnTo>
                  <a:lnTo>
                    <a:pt x="5611749" y="17817999"/>
                  </a:lnTo>
                  <a:lnTo>
                    <a:pt x="5618391" y="17813516"/>
                  </a:lnTo>
                  <a:lnTo>
                    <a:pt x="5619381" y="17812055"/>
                  </a:lnTo>
                  <a:lnTo>
                    <a:pt x="5622874" y="17806874"/>
                  </a:lnTo>
                  <a:lnTo>
                    <a:pt x="5624525" y="17798771"/>
                  </a:lnTo>
                  <a:close/>
                </a:path>
                <a:path w="12197080" h="18013680">
                  <a:moveTo>
                    <a:pt x="12196699" y="0"/>
                  </a:moveTo>
                  <a:lnTo>
                    <a:pt x="0" y="0"/>
                  </a:lnTo>
                  <a:lnTo>
                    <a:pt x="0" y="16250933"/>
                  </a:lnTo>
                  <a:lnTo>
                    <a:pt x="12196699" y="16250933"/>
                  </a:lnTo>
                  <a:lnTo>
                    <a:pt x="121966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815591" y="16866998"/>
              <a:ext cx="436880" cy="708660"/>
            </a:xfrm>
            <a:custGeom>
              <a:avLst/>
              <a:gdLst/>
              <a:ahLst/>
              <a:cxnLst/>
              <a:rect l="l" t="t" r="r" b="b"/>
              <a:pathLst>
                <a:path w="436880" h="708659">
                  <a:moveTo>
                    <a:pt x="212469" y="0"/>
                  </a:moveTo>
                  <a:lnTo>
                    <a:pt x="0" y="708200"/>
                  </a:lnTo>
                  <a:lnTo>
                    <a:pt x="436760" y="708200"/>
                  </a:lnTo>
                  <a:lnTo>
                    <a:pt x="212469" y="0"/>
                  </a:lnTo>
                  <a:close/>
                </a:path>
              </a:pathLst>
            </a:custGeom>
            <a:solidFill>
              <a:srgbClr val="1A30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8221" y="966628"/>
              <a:ext cx="12421999" cy="17759611"/>
            </a:xfrm>
            <a:prstGeom prst="rect">
              <a:avLst/>
            </a:prstGeom>
          </p:spPr>
        </p:pic>
      </p:grpSp>
      <p:sp>
        <p:nvSpPr>
          <p:cNvPr id="2" name="object 2"/>
          <p:cNvSpPr txBox="1"/>
          <p:nvPr/>
        </p:nvSpPr>
        <p:spPr>
          <a:xfrm>
            <a:off x="10420884" y="18077067"/>
            <a:ext cx="2517140" cy="8051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46430" marR="5080" indent="-634365">
              <a:lnSpc>
                <a:spcPct val="100000"/>
              </a:lnSpc>
              <a:spcBef>
                <a:spcPts val="105"/>
              </a:spcBef>
            </a:pPr>
            <a:r>
              <a:rPr sz="2550" spc="-10" dirty="0">
                <a:solidFill>
                  <a:srgbClr val="231F20"/>
                </a:solidFill>
                <a:latin typeface="Myriad Pro"/>
                <a:cs typeface="Myriad Pro"/>
              </a:rPr>
              <a:t>University/College </a:t>
            </a:r>
            <a:r>
              <a:rPr sz="2550" dirty="0">
                <a:solidFill>
                  <a:srgbClr val="231F20"/>
                </a:solidFill>
                <a:latin typeface="Myriad Pro"/>
                <a:cs typeface="Myriad Pro"/>
              </a:rPr>
              <a:t>logo </a:t>
            </a:r>
            <a:r>
              <a:rPr sz="2550" spc="-20" dirty="0">
                <a:solidFill>
                  <a:srgbClr val="231F20"/>
                </a:solidFill>
                <a:latin typeface="Myriad Pro"/>
                <a:cs typeface="Myriad Pro"/>
              </a:rPr>
              <a:t>here</a:t>
            </a:r>
            <a:endParaRPr sz="2550">
              <a:latin typeface="Myriad Pro"/>
              <a:cs typeface="Myriad Pro"/>
            </a:endParaRPr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38958" y="18977863"/>
            <a:ext cx="119135" cy="156006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25098" y="18711910"/>
            <a:ext cx="82982" cy="8297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37839" y="18896645"/>
            <a:ext cx="198870" cy="19859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466522" y="18896693"/>
            <a:ext cx="183551" cy="19881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416382" y="18835208"/>
            <a:ext cx="177754" cy="8645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Myriad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A2 Portrait-Template- FA(no crop marks)</dc:title>
  <cp:lastModifiedBy>Beibhinn Harman</cp:lastModifiedBy>
  <cp:revision>1</cp:revision>
  <dcterms:created xsi:type="dcterms:W3CDTF">2025-11-10T10:44:18Z</dcterms:created>
  <dcterms:modified xsi:type="dcterms:W3CDTF">2025-11-10T11:59:22Z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Illustrator 29.8 (Macintosh)</vt:lpwstr>
  </property>
  <property fmtid="{D5CDD505-2E9C-101B-9397-08002B2CF9AE}" pid="4" name="LastSaved">
    <vt:filetime>2025-11-10T00:00:00Z</vt:filetime>
  </property>
  <property fmtid="{D5CDD505-2E9C-101B-9397-08002B2CF9AE}" pid="5" name="Producer">
    <vt:lpwstr>Adobe PDF library 17.00</vt:lpwstr>
  </property>
</Properties>
</file>