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125700" cy="10693400"/>
  <p:notesSz cx="151257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77" d="100"/>
          <a:sy n="77" d="100"/>
        </p:scale>
        <p:origin x="1744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5120619" cy="10692130"/>
          </a:xfrm>
          <a:custGeom>
            <a:avLst/>
            <a:gdLst/>
            <a:ahLst/>
            <a:cxnLst/>
            <a:rect l="l" t="t" r="r" b="b"/>
            <a:pathLst>
              <a:path w="15120619" h="10692130">
                <a:moveTo>
                  <a:pt x="15120010" y="0"/>
                </a:moveTo>
                <a:lnTo>
                  <a:pt x="0" y="0"/>
                </a:lnTo>
                <a:lnTo>
                  <a:pt x="0" y="10692003"/>
                </a:lnTo>
                <a:lnTo>
                  <a:pt x="15120010" y="10692003"/>
                </a:lnTo>
                <a:lnTo>
                  <a:pt x="15120010" y="0"/>
                </a:lnTo>
                <a:close/>
              </a:path>
            </a:pathLst>
          </a:custGeom>
          <a:solidFill>
            <a:srgbClr val="1A305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57932" y="9203070"/>
            <a:ext cx="192493" cy="25019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491446" y="9260062"/>
            <a:ext cx="284480" cy="189865"/>
          </a:xfrm>
          <a:custGeom>
            <a:avLst/>
            <a:gdLst/>
            <a:ahLst/>
            <a:cxnLst/>
            <a:rect l="l" t="t" r="r" b="b"/>
            <a:pathLst>
              <a:path w="284480" h="189865">
                <a:moveTo>
                  <a:pt x="221348" y="0"/>
                </a:moveTo>
                <a:lnTo>
                  <a:pt x="203388" y="1927"/>
                </a:lnTo>
                <a:lnTo>
                  <a:pt x="187380" y="7602"/>
                </a:lnTo>
                <a:lnTo>
                  <a:pt x="173065" y="16861"/>
                </a:lnTo>
                <a:lnTo>
                  <a:pt x="160185" y="29540"/>
                </a:lnTo>
                <a:lnTo>
                  <a:pt x="151303" y="17005"/>
                </a:lnTo>
                <a:lnTo>
                  <a:pt x="139425" y="7731"/>
                </a:lnTo>
                <a:lnTo>
                  <a:pt x="124811" y="1976"/>
                </a:lnTo>
                <a:lnTo>
                  <a:pt x="107721" y="0"/>
                </a:lnTo>
                <a:lnTo>
                  <a:pt x="89562" y="2470"/>
                </a:lnTo>
                <a:lnTo>
                  <a:pt x="74791" y="9078"/>
                </a:lnTo>
                <a:lnTo>
                  <a:pt x="62756" y="18618"/>
                </a:lnTo>
                <a:lnTo>
                  <a:pt x="52806" y="29883"/>
                </a:lnTo>
                <a:lnTo>
                  <a:pt x="52806" y="3479"/>
                </a:lnTo>
                <a:lnTo>
                  <a:pt x="0" y="3479"/>
                </a:lnTo>
                <a:lnTo>
                  <a:pt x="0" y="189725"/>
                </a:lnTo>
                <a:lnTo>
                  <a:pt x="52806" y="189725"/>
                </a:lnTo>
                <a:lnTo>
                  <a:pt x="52806" y="85826"/>
                </a:lnTo>
                <a:lnTo>
                  <a:pt x="55017" y="69352"/>
                </a:lnTo>
                <a:lnTo>
                  <a:pt x="61366" y="57502"/>
                </a:lnTo>
                <a:lnTo>
                  <a:pt x="71430" y="50343"/>
                </a:lnTo>
                <a:lnTo>
                  <a:pt x="84785" y="47942"/>
                </a:lnTo>
                <a:lnTo>
                  <a:pt x="97971" y="50343"/>
                </a:lnTo>
                <a:lnTo>
                  <a:pt x="107678" y="57502"/>
                </a:lnTo>
                <a:lnTo>
                  <a:pt x="113672" y="69352"/>
                </a:lnTo>
                <a:lnTo>
                  <a:pt x="115722" y="85826"/>
                </a:lnTo>
                <a:lnTo>
                  <a:pt x="115722" y="189725"/>
                </a:lnTo>
                <a:lnTo>
                  <a:pt x="168529" y="189725"/>
                </a:lnTo>
                <a:lnTo>
                  <a:pt x="168529" y="85826"/>
                </a:lnTo>
                <a:lnTo>
                  <a:pt x="170739" y="69352"/>
                </a:lnTo>
                <a:lnTo>
                  <a:pt x="177087" y="57502"/>
                </a:lnTo>
                <a:lnTo>
                  <a:pt x="187147" y="50343"/>
                </a:lnTo>
                <a:lnTo>
                  <a:pt x="200494" y="47942"/>
                </a:lnTo>
                <a:lnTo>
                  <a:pt x="213679" y="50343"/>
                </a:lnTo>
                <a:lnTo>
                  <a:pt x="223381" y="57502"/>
                </a:lnTo>
                <a:lnTo>
                  <a:pt x="229371" y="69352"/>
                </a:lnTo>
                <a:lnTo>
                  <a:pt x="231419" y="85826"/>
                </a:lnTo>
                <a:lnTo>
                  <a:pt x="231419" y="189725"/>
                </a:lnTo>
                <a:lnTo>
                  <a:pt x="284238" y="189725"/>
                </a:lnTo>
                <a:lnTo>
                  <a:pt x="284238" y="68453"/>
                </a:lnTo>
                <a:lnTo>
                  <a:pt x="279932" y="38849"/>
                </a:lnTo>
                <a:lnTo>
                  <a:pt x="267514" y="17419"/>
                </a:lnTo>
                <a:lnTo>
                  <a:pt x="247735" y="4393"/>
                </a:lnTo>
                <a:lnTo>
                  <a:pt x="2213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10452" y="9261446"/>
            <a:ext cx="171310" cy="19182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027278" y="9260066"/>
            <a:ext cx="112242" cy="18972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302513" y="9260063"/>
            <a:ext cx="182765" cy="193903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158993" y="9215932"/>
            <a:ext cx="118833" cy="23698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524549" y="9260067"/>
            <a:ext cx="112242" cy="189725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2762237" y="9206369"/>
            <a:ext cx="513080" cy="247015"/>
          </a:xfrm>
          <a:custGeom>
            <a:avLst/>
            <a:gdLst/>
            <a:ahLst/>
            <a:cxnLst/>
            <a:rect l="l" t="t" r="r" b="b"/>
            <a:pathLst>
              <a:path w="513079" h="247015">
                <a:moveTo>
                  <a:pt x="201536" y="0"/>
                </a:moveTo>
                <a:lnTo>
                  <a:pt x="0" y="0"/>
                </a:lnTo>
                <a:lnTo>
                  <a:pt x="0" y="49530"/>
                </a:lnTo>
                <a:lnTo>
                  <a:pt x="74002" y="49530"/>
                </a:lnTo>
                <a:lnTo>
                  <a:pt x="74002" y="243840"/>
                </a:lnTo>
                <a:lnTo>
                  <a:pt x="127520" y="243840"/>
                </a:lnTo>
                <a:lnTo>
                  <a:pt x="127520" y="49530"/>
                </a:lnTo>
                <a:lnTo>
                  <a:pt x="201536" y="49530"/>
                </a:lnTo>
                <a:lnTo>
                  <a:pt x="201536" y="0"/>
                </a:lnTo>
                <a:close/>
              </a:path>
              <a:path w="513079" h="247015">
                <a:moveTo>
                  <a:pt x="328371" y="53708"/>
                </a:moveTo>
                <a:lnTo>
                  <a:pt x="307403" y="55905"/>
                </a:lnTo>
                <a:lnTo>
                  <a:pt x="290969" y="64033"/>
                </a:lnTo>
                <a:lnTo>
                  <a:pt x="278384" y="77241"/>
                </a:lnTo>
                <a:lnTo>
                  <a:pt x="268947" y="94703"/>
                </a:lnTo>
                <a:lnTo>
                  <a:pt x="268947" y="57175"/>
                </a:lnTo>
                <a:lnTo>
                  <a:pt x="216128" y="57175"/>
                </a:lnTo>
                <a:lnTo>
                  <a:pt x="216128" y="243433"/>
                </a:lnTo>
                <a:lnTo>
                  <a:pt x="268947" y="243433"/>
                </a:lnTo>
                <a:lnTo>
                  <a:pt x="268947" y="174625"/>
                </a:lnTo>
                <a:lnTo>
                  <a:pt x="272872" y="145592"/>
                </a:lnTo>
                <a:lnTo>
                  <a:pt x="284111" y="125107"/>
                </a:lnTo>
                <a:lnTo>
                  <a:pt x="301942" y="112953"/>
                </a:lnTo>
                <a:lnTo>
                  <a:pt x="325589" y="108953"/>
                </a:lnTo>
                <a:lnTo>
                  <a:pt x="328371" y="108953"/>
                </a:lnTo>
                <a:lnTo>
                  <a:pt x="328371" y="53708"/>
                </a:lnTo>
                <a:close/>
              </a:path>
              <a:path w="513079" h="247015">
                <a:moveTo>
                  <a:pt x="512902" y="135343"/>
                </a:moveTo>
                <a:lnTo>
                  <a:pt x="508038" y="101549"/>
                </a:lnTo>
                <a:lnTo>
                  <a:pt x="507263" y="100253"/>
                </a:lnTo>
                <a:lnTo>
                  <a:pt x="493001" y="76327"/>
                </a:lnTo>
                <a:lnTo>
                  <a:pt x="467156" y="60540"/>
                </a:lnTo>
                <a:lnTo>
                  <a:pt x="462864" y="59918"/>
                </a:lnTo>
                <a:lnTo>
                  <a:pt x="462864" y="168363"/>
                </a:lnTo>
                <a:lnTo>
                  <a:pt x="462864" y="177749"/>
                </a:lnTo>
                <a:lnTo>
                  <a:pt x="459867" y="190919"/>
                </a:lnTo>
                <a:lnTo>
                  <a:pt x="451446" y="201256"/>
                </a:lnTo>
                <a:lnTo>
                  <a:pt x="438378" y="208000"/>
                </a:lnTo>
                <a:lnTo>
                  <a:pt x="421500" y="210413"/>
                </a:lnTo>
                <a:lnTo>
                  <a:pt x="409816" y="208889"/>
                </a:lnTo>
                <a:lnTo>
                  <a:pt x="400710" y="204457"/>
                </a:lnTo>
                <a:lnTo>
                  <a:pt x="394779" y="197370"/>
                </a:lnTo>
                <a:lnTo>
                  <a:pt x="392671" y="187820"/>
                </a:lnTo>
                <a:lnTo>
                  <a:pt x="392671" y="187134"/>
                </a:lnTo>
                <a:lnTo>
                  <a:pt x="395198" y="176072"/>
                </a:lnTo>
                <a:lnTo>
                  <a:pt x="402437" y="168021"/>
                </a:lnTo>
                <a:lnTo>
                  <a:pt x="413931" y="163093"/>
                </a:lnTo>
                <a:lnTo>
                  <a:pt x="429158" y="161417"/>
                </a:lnTo>
                <a:lnTo>
                  <a:pt x="438581" y="161925"/>
                </a:lnTo>
                <a:lnTo>
                  <a:pt x="447446" y="163334"/>
                </a:lnTo>
                <a:lnTo>
                  <a:pt x="455599" y="165519"/>
                </a:lnTo>
                <a:lnTo>
                  <a:pt x="462864" y="168363"/>
                </a:lnTo>
                <a:lnTo>
                  <a:pt x="462864" y="59918"/>
                </a:lnTo>
                <a:lnTo>
                  <a:pt x="429844" y="55079"/>
                </a:lnTo>
                <a:lnTo>
                  <a:pt x="408089" y="56146"/>
                </a:lnTo>
                <a:lnTo>
                  <a:pt x="389534" y="59169"/>
                </a:lnTo>
                <a:lnTo>
                  <a:pt x="373062" y="63881"/>
                </a:lnTo>
                <a:lnTo>
                  <a:pt x="357568" y="70027"/>
                </a:lnTo>
                <a:lnTo>
                  <a:pt x="370776" y="110337"/>
                </a:lnTo>
                <a:lnTo>
                  <a:pt x="383159" y="106133"/>
                </a:lnTo>
                <a:lnTo>
                  <a:pt x="395325" y="102958"/>
                </a:lnTo>
                <a:lnTo>
                  <a:pt x="408063" y="100952"/>
                </a:lnTo>
                <a:lnTo>
                  <a:pt x="422198" y="100253"/>
                </a:lnTo>
                <a:lnTo>
                  <a:pt x="439585" y="102501"/>
                </a:lnTo>
                <a:lnTo>
                  <a:pt x="452094" y="109080"/>
                </a:lnTo>
                <a:lnTo>
                  <a:pt x="459638" y="119761"/>
                </a:lnTo>
                <a:lnTo>
                  <a:pt x="462165" y="134340"/>
                </a:lnTo>
                <a:lnTo>
                  <a:pt x="462165" y="137439"/>
                </a:lnTo>
                <a:lnTo>
                  <a:pt x="452120" y="134340"/>
                </a:lnTo>
                <a:lnTo>
                  <a:pt x="441490" y="131927"/>
                </a:lnTo>
                <a:lnTo>
                  <a:pt x="429818" y="130352"/>
                </a:lnTo>
                <a:lnTo>
                  <a:pt x="416648" y="129794"/>
                </a:lnTo>
                <a:lnTo>
                  <a:pt x="386308" y="133362"/>
                </a:lnTo>
                <a:lnTo>
                  <a:pt x="362572" y="144259"/>
                </a:lnTo>
                <a:lnTo>
                  <a:pt x="347116" y="162775"/>
                </a:lnTo>
                <a:lnTo>
                  <a:pt x="341591" y="189217"/>
                </a:lnTo>
                <a:lnTo>
                  <a:pt x="341591" y="189915"/>
                </a:lnTo>
                <a:lnTo>
                  <a:pt x="346646" y="214350"/>
                </a:lnTo>
                <a:lnTo>
                  <a:pt x="360400" y="232219"/>
                </a:lnTo>
                <a:lnTo>
                  <a:pt x="380720" y="243179"/>
                </a:lnTo>
                <a:lnTo>
                  <a:pt x="405523" y="246900"/>
                </a:lnTo>
                <a:lnTo>
                  <a:pt x="423367" y="245211"/>
                </a:lnTo>
                <a:lnTo>
                  <a:pt x="438492" y="240423"/>
                </a:lnTo>
                <a:lnTo>
                  <a:pt x="451218" y="232968"/>
                </a:lnTo>
                <a:lnTo>
                  <a:pt x="461822" y="223266"/>
                </a:lnTo>
                <a:lnTo>
                  <a:pt x="461822" y="243420"/>
                </a:lnTo>
                <a:lnTo>
                  <a:pt x="512902" y="243420"/>
                </a:lnTo>
                <a:lnTo>
                  <a:pt x="512902" y="223266"/>
                </a:lnTo>
                <a:lnTo>
                  <a:pt x="512902" y="210413"/>
                </a:lnTo>
                <a:lnTo>
                  <a:pt x="512902" y="161417"/>
                </a:lnTo>
                <a:lnTo>
                  <a:pt x="512902" y="137439"/>
                </a:lnTo>
                <a:lnTo>
                  <a:pt x="512902" y="1353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297039" y="9260062"/>
            <a:ext cx="388491" cy="193903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3727246" y="9196120"/>
            <a:ext cx="53340" cy="254000"/>
          </a:xfrm>
          <a:custGeom>
            <a:avLst/>
            <a:gdLst/>
            <a:ahLst/>
            <a:cxnLst/>
            <a:rect l="l" t="t" r="r" b="b"/>
            <a:pathLst>
              <a:path w="53339" h="254000">
                <a:moveTo>
                  <a:pt x="52819" y="0"/>
                </a:moveTo>
                <a:lnTo>
                  <a:pt x="0" y="0"/>
                </a:lnTo>
                <a:lnTo>
                  <a:pt x="0" y="253657"/>
                </a:lnTo>
                <a:lnTo>
                  <a:pt x="52819" y="253657"/>
                </a:lnTo>
                <a:lnTo>
                  <a:pt x="528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523766" y="9535523"/>
            <a:ext cx="148247" cy="203288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704466" y="9545960"/>
            <a:ext cx="88366" cy="192570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832369" y="9590022"/>
            <a:ext cx="127330" cy="149072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003471" y="9529867"/>
            <a:ext cx="147383" cy="209232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193767" y="9586901"/>
            <a:ext cx="138061" cy="152476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2373331" y="9586915"/>
            <a:ext cx="127622" cy="149072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537936" y="9545960"/>
            <a:ext cx="88366" cy="192570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742913" y="9536923"/>
            <a:ext cx="201028" cy="199059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2970194" y="9589455"/>
            <a:ext cx="219379" cy="147662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3218089" y="9587755"/>
            <a:ext cx="128473" cy="151345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395964" y="9587473"/>
            <a:ext cx="81318" cy="148513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3505234" y="9529867"/>
            <a:ext cx="147383" cy="209232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3692420" y="9587470"/>
            <a:ext cx="112369" cy="151345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12697637" y="9329153"/>
            <a:ext cx="2012950" cy="1114425"/>
          </a:xfrm>
          <a:custGeom>
            <a:avLst/>
            <a:gdLst/>
            <a:ahLst/>
            <a:cxnLst/>
            <a:rect l="l" t="t" r="r" b="b"/>
            <a:pathLst>
              <a:path w="2012950" h="1114425">
                <a:moveTo>
                  <a:pt x="2012721" y="0"/>
                </a:moveTo>
                <a:lnTo>
                  <a:pt x="0" y="0"/>
                </a:lnTo>
                <a:lnTo>
                  <a:pt x="0" y="1113828"/>
                </a:lnTo>
                <a:lnTo>
                  <a:pt x="2012721" y="1113828"/>
                </a:lnTo>
                <a:lnTo>
                  <a:pt x="20127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4680985" y="10413604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4" h="29845">
                <a:moveTo>
                  <a:pt x="29375" y="0"/>
                </a:moveTo>
                <a:lnTo>
                  <a:pt x="29375" y="29375"/>
                </a:lnTo>
                <a:lnTo>
                  <a:pt x="0" y="29375"/>
                </a:lnTo>
              </a:path>
            </a:pathLst>
          </a:custGeom>
          <a:ln w="293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2756636" y="10442985"/>
            <a:ext cx="1865630" cy="0"/>
          </a:xfrm>
          <a:custGeom>
            <a:avLst/>
            <a:gdLst/>
            <a:ahLst/>
            <a:cxnLst/>
            <a:rect l="l" t="t" r="r" b="b"/>
            <a:pathLst>
              <a:path w="1865630">
                <a:moveTo>
                  <a:pt x="1865134" y="0"/>
                </a:moveTo>
                <a:lnTo>
                  <a:pt x="0" y="0"/>
                </a:lnTo>
              </a:path>
            </a:pathLst>
          </a:custGeom>
          <a:ln w="29375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2697653" y="10413610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9375" y="29375"/>
                </a:moveTo>
                <a:lnTo>
                  <a:pt x="0" y="29375"/>
                </a:lnTo>
                <a:lnTo>
                  <a:pt x="0" y="0"/>
                </a:lnTo>
              </a:path>
            </a:pathLst>
          </a:custGeom>
          <a:ln w="293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2697646" y="9389564"/>
            <a:ext cx="0" cy="962025"/>
          </a:xfrm>
          <a:custGeom>
            <a:avLst/>
            <a:gdLst/>
            <a:ahLst/>
            <a:cxnLst/>
            <a:rect l="l" t="t" r="r" b="b"/>
            <a:pathLst>
              <a:path h="962025">
                <a:moveTo>
                  <a:pt x="0" y="961974"/>
                </a:moveTo>
                <a:lnTo>
                  <a:pt x="0" y="0"/>
                </a:lnTo>
              </a:path>
            </a:pathLst>
          </a:custGeom>
          <a:ln w="29375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12697646" y="9329158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0" y="29375"/>
                </a:moveTo>
                <a:lnTo>
                  <a:pt x="0" y="0"/>
                </a:lnTo>
                <a:lnTo>
                  <a:pt x="29375" y="0"/>
                </a:lnTo>
              </a:path>
            </a:pathLst>
          </a:custGeom>
          <a:ln w="293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2786236" y="9329152"/>
            <a:ext cx="1865630" cy="0"/>
          </a:xfrm>
          <a:custGeom>
            <a:avLst/>
            <a:gdLst/>
            <a:ahLst/>
            <a:cxnLst/>
            <a:rect l="l" t="t" r="r" b="b"/>
            <a:pathLst>
              <a:path w="1865630">
                <a:moveTo>
                  <a:pt x="0" y="0"/>
                </a:moveTo>
                <a:lnTo>
                  <a:pt x="1865134" y="0"/>
                </a:lnTo>
              </a:path>
            </a:pathLst>
          </a:custGeom>
          <a:ln w="29375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14680980" y="9329152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4" h="29845">
                <a:moveTo>
                  <a:pt x="0" y="0"/>
                </a:moveTo>
                <a:lnTo>
                  <a:pt x="29375" y="0"/>
                </a:lnTo>
                <a:lnTo>
                  <a:pt x="29375" y="29375"/>
                </a:lnTo>
              </a:path>
            </a:pathLst>
          </a:custGeom>
          <a:ln w="293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14710360" y="9420594"/>
            <a:ext cx="0" cy="962025"/>
          </a:xfrm>
          <a:custGeom>
            <a:avLst/>
            <a:gdLst/>
            <a:ahLst/>
            <a:cxnLst/>
            <a:rect l="l" t="t" r="r" b="b"/>
            <a:pathLst>
              <a:path h="962025">
                <a:moveTo>
                  <a:pt x="0" y="0"/>
                </a:moveTo>
                <a:lnTo>
                  <a:pt x="0" y="961974"/>
                </a:lnTo>
              </a:path>
            </a:pathLst>
          </a:custGeom>
          <a:ln w="29375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5" y="427736"/>
            <a:ext cx="1361313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object 7"/>
          <p:cNvGrpSpPr/>
          <p:nvPr/>
        </p:nvGrpSpPr>
        <p:grpSpPr>
          <a:xfrm>
            <a:off x="326268" y="338086"/>
            <a:ext cx="14391640" cy="9735820"/>
            <a:chOff x="326268" y="338086"/>
            <a:chExt cx="14391640" cy="9735820"/>
          </a:xfrm>
        </p:grpSpPr>
        <p:sp>
          <p:nvSpPr>
            <p:cNvPr id="8" name="object 8"/>
            <p:cNvSpPr/>
            <p:nvPr/>
          </p:nvSpPr>
          <p:spPr>
            <a:xfrm>
              <a:off x="4541020" y="9301110"/>
              <a:ext cx="487045" cy="487045"/>
            </a:xfrm>
            <a:custGeom>
              <a:avLst/>
              <a:gdLst/>
              <a:ahLst/>
              <a:cxnLst/>
              <a:rect l="l" t="t" r="r" b="b"/>
              <a:pathLst>
                <a:path w="487045" h="487045">
                  <a:moveTo>
                    <a:pt x="243319" y="0"/>
                  </a:moveTo>
                  <a:lnTo>
                    <a:pt x="0" y="76"/>
                  </a:lnTo>
                  <a:lnTo>
                    <a:pt x="50" y="243255"/>
                  </a:lnTo>
                  <a:lnTo>
                    <a:pt x="4964" y="292093"/>
                  </a:lnTo>
                  <a:lnTo>
                    <a:pt x="19040" y="337595"/>
                  </a:lnTo>
                  <a:lnTo>
                    <a:pt x="41313" y="378797"/>
                  </a:lnTo>
                  <a:lnTo>
                    <a:pt x="70815" y="414732"/>
                  </a:lnTo>
                  <a:lnTo>
                    <a:pt x="106579" y="444434"/>
                  </a:lnTo>
                  <a:lnTo>
                    <a:pt x="147640" y="466935"/>
                  </a:lnTo>
                  <a:lnTo>
                    <a:pt x="193030" y="481270"/>
                  </a:lnTo>
                  <a:lnTo>
                    <a:pt x="241782" y="486473"/>
                  </a:lnTo>
                  <a:lnTo>
                    <a:pt x="486498" y="486651"/>
                  </a:lnTo>
                  <a:lnTo>
                    <a:pt x="486575" y="243255"/>
                  </a:lnTo>
                  <a:lnTo>
                    <a:pt x="481632" y="194232"/>
                  </a:lnTo>
                  <a:lnTo>
                    <a:pt x="467458" y="148570"/>
                  </a:lnTo>
                  <a:lnTo>
                    <a:pt x="445029" y="107248"/>
                  </a:lnTo>
                  <a:lnTo>
                    <a:pt x="415324" y="71245"/>
                  </a:lnTo>
                  <a:lnTo>
                    <a:pt x="379323" y="41540"/>
                  </a:lnTo>
                  <a:lnTo>
                    <a:pt x="338002" y="19111"/>
                  </a:lnTo>
                  <a:lnTo>
                    <a:pt x="292342" y="4938"/>
                  </a:lnTo>
                  <a:lnTo>
                    <a:pt x="243319" y="0"/>
                  </a:lnTo>
                  <a:close/>
                </a:path>
              </a:pathLst>
            </a:custGeom>
            <a:solidFill>
              <a:srgbClr val="35BD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618042" y="9301110"/>
              <a:ext cx="487045" cy="487045"/>
            </a:xfrm>
            <a:custGeom>
              <a:avLst/>
              <a:gdLst/>
              <a:ahLst/>
              <a:cxnLst/>
              <a:rect l="l" t="t" r="r" b="b"/>
              <a:pathLst>
                <a:path w="487045" h="487045">
                  <a:moveTo>
                    <a:pt x="243319" y="0"/>
                  </a:moveTo>
                  <a:lnTo>
                    <a:pt x="0" y="76"/>
                  </a:lnTo>
                  <a:lnTo>
                    <a:pt x="50" y="243255"/>
                  </a:lnTo>
                  <a:lnTo>
                    <a:pt x="4964" y="292093"/>
                  </a:lnTo>
                  <a:lnTo>
                    <a:pt x="19040" y="337595"/>
                  </a:lnTo>
                  <a:lnTo>
                    <a:pt x="41313" y="378797"/>
                  </a:lnTo>
                  <a:lnTo>
                    <a:pt x="70815" y="414732"/>
                  </a:lnTo>
                  <a:lnTo>
                    <a:pt x="106579" y="444434"/>
                  </a:lnTo>
                  <a:lnTo>
                    <a:pt x="147640" y="466935"/>
                  </a:lnTo>
                  <a:lnTo>
                    <a:pt x="193030" y="481270"/>
                  </a:lnTo>
                  <a:lnTo>
                    <a:pt x="241782" y="486473"/>
                  </a:lnTo>
                  <a:lnTo>
                    <a:pt x="486498" y="486651"/>
                  </a:lnTo>
                  <a:lnTo>
                    <a:pt x="486575" y="243255"/>
                  </a:lnTo>
                  <a:lnTo>
                    <a:pt x="481632" y="194232"/>
                  </a:lnTo>
                  <a:lnTo>
                    <a:pt x="467458" y="148570"/>
                  </a:lnTo>
                  <a:lnTo>
                    <a:pt x="445029" y="107248"/>
                  </a:lnTo>
                  <a:lnTo>
                    <a:pt x="415324" y="71245"/>
                  </a:lnTo>
                  <a:lnTo>
                    <a:pt x="379323" y="41540"/>
                  </a:lnTo>
                  <a:lnTo>
                    <a:pt x="338002" y="19111"/>
                  </a:lnTo>
                  <a:lnTo>
                    <a:pt x="292342" y="4938"/>
                  </a:lnTo>
                  <a:lnTo>
                    <a:pt x="243319" y="0"/>
                  </a:lnTo>
                  <a:close/>
                </a:path>
              </a:pathLst>
            </a:custGeom>
            <a:solidFill>
              <a:srgbClr val="8CA4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695066" y="9301110"/>
              <a:ext cx="487045" cy="487045"/>
            </a:xfrm>
            <a:custGeom>
              <a:avLst/>
              <a:gdLst/>
              <a:ahLst/>
              <a:cxnLst/>
              <a:rect l="l" t="t" r="r" b="b"/>
              <a:pathLst>
                <a:path w="487045" h="487045">
                  <a:moveTo>
                    <a:pt x="243319" y="0"/>
                  </a:moveTo>
                  <a:lnTo>
                    <a:pt x="0" y="76"/>
                  </a:lnTo>
                  <a:lnTo>
                    <a:pt x="50" y="243255"/>
                  </a:lnTo>
                  <a:lnTo>
                    <a:pt x="4964" y="292093"/>
                  </a:lnTo>
                  <a:lnTo>
                    <a:pt x="19040" y="337595"/>
                  </a:lnTo>
                  <a:lnTo>
                    <a:pt x="41313" y="378797"/>
                  </a:lnTo>
                  <a:lnTo>
                    <a:pt x="70815" y="414732"/>
                  </a:lnTo>
                  <a:lnTo>
                    <a:pt x="106579" y="444434"/>
                  </a:lnTo>
                  <a:lnTo>
                    <a:pt x="147640" y="466935"/>
                  </a:lnTo>
                  <a:lnTo>
                    <a:pt x="193030" y="481270"/>
                  </a:lnTo>
                  <a:lnTo>
                    <a:pt x="241782" y="486473"/>
                  </a:lnTo>
                  <a:lnTo>
                    <a:pt x="486498" y="486651"/>
                  </a:lnTo>
                  <a:lnTo>
                    <a:pt x="486575" y="243255"/>
                  </a:lnTo>
                  <a:lnTo>
                    <a:pt x="481632" y="194232"/>
                  </a:lnTo>
                  <a:lnTo>
                    <a:pt x="467458" y="148570"/>
                  </a:lnTo>
                  <a:lnTo>
                    <a:pt x="445029" y="107248"/>
                  </a:lnTo>
                  <a:lnTo>
                    <a:pt x="415324" y="71245"/>
                  </a:lnTo>
                  <a:lnTo>
                    <a:pt x="379323" y="41540"/>
                  </a:lnTo>
                  <a:lnTo>
                    <a:pt x="338002" y="19111"/>
                  </a:lnTo>
                  <a:lnTo>
                    <a:pt x="292342" y="4938"/>
                  </a:lnTo>
                  <a:lnTo>
                    <a:pt x="243319" y="0"/>
                  </a:lnTo>
                  <a:close/>
                </a:path>
              </a:pathLst>
            </a:custGeom>
            <a:solidFill>
              <a:srgbClr val="007D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815305" y="9376604"/>
              <a:ext cx="262255" cy="337185"/>
            </a:xfrm>
            <a:custGeom>
              <a:avLst/>
              <a:gdLst/>
              <a:ahLst/>
              <a:cxnLst/>
              <a:rect l="l" t="t" r="r" b="b"/>
              <a:pathLst>
                <a:path w="262254" h="337184">
                  <a:moveTo>
                    <a:pt x="134619" y="0"/>
                  </a:moveTo>
                  <a:lnTo>
                    <a:pt x="127507" y="0"/>
                  </a:lnTo>
                  <a:lnTo>
                    <a:pt x="104658" y="1591"/>
                  </a:lnTo>
                  <a:lnTo>
                    <a:pt x="61051" y="10297"/>
                  </a:lnTo>
                  <a:lnTo>
                    <a:pt x="24696" y="27171"/>
                  </a:lnTo>
                  <a:lnTo>
                    <a:pt x="5893" y="119281"/>
                  </a:lnTo>
                  <a:lnTo>
                    <a:pt x="218" y="171628"/>
                  </a:lnTo>
                  <a:lnTo>
                    <a:pt x="0" y="258584"/>
                  </a:lnTo>
                  <a:lnTo>
                    <a:pt x="1864" y="269393"/>
                  </a:lnTo>
                  <a:lnTo>
                    <a:pt x="6348" y="279044"/>
                  </a:lnTo>
                  <a:lnTo>
                    <a:pt x="13097" y="287123"/>
                  </a:lnTo>
                  <a:lnTo>
                    <a:pt x="21704" y="293217"/>
                  </a:lnTo>
                  <a:lnTo>
                    <a:pt x="21793" y="318287"/>
                  </a:lnTo>
                  <a:lnTo>
                    <a:pt x="27585" y="332353"/>
                  </a:lnTo>
                  <a:lnTo>
                    <a:pt x="40328" y="337042"/>
                  </a:lnTo>
                  <a:lnTo>
                    <a:pt x="53072" y="332353"/>
                  </a:lnTo>
                  <a:lnTo>
                    <a:pt x="58864" y="318287"/>
                  </a:lnTo>
                  <a:lnTo>
                    <a:pt x="58864" y="297929"/>
                  </a:lnTo>
                  <a:lnTo>
                    <a:pt x="240396" y="297929"/>
                  </a:lnTo>
                  <a:lnTo>
                    <a:pt x="240410" y="293217"/>
                  </a:lnTo>
                  <a:lnTo>
                    <a:pt x="249025" y="287123"/>
                  </a:lnTo>
                  <a:lnTo>
                    <a:pt x="255776" y="279044"/>
                  </a:lnTo>
                  <a:lnTo>
                    <a:pt x="260258" y="269393"/>
                  </a:lnTo>
                  <a:lnTo>
                    <a:pt x="261459" y="262204"/>
                  </a:lnTo>
                  <a:lnTo>
                    <a:pt x="41554" y="262204"/>
                  </a:lnTo>
                  <a:lnTo>
                    <a:pt x="34248" y="260731"/>
                  </a:lnTo>
                  <a:lnTo>
                    <a:pt x="28305" y="256716"/>
                  </a:lnTo>
                  <a:lnTo>
                    <a:pt x="24309" y="250765"/>
                  </a:lnTo>
                  <a:lnTo>
                    <a:pt x="22847" y="243484"/>
                  </a:lnTo>
                  <a:lnTo>
                    <a:pt x="24309" y="236190"/>
                  </a:lnTo>
                  <a:lnTo>
                    <a:pt x="28305" y="230236"/>
                  </a:lnTo>
                  <a:lnTo>
                    <a:pt x="34248" y="226223"/>
                  </a:lnTo>
                  <a:lnTo>
                    <a:pt x="41554" y="224751"/>
                  </a:lnTo>
                  <a:lnTo>
                    <a:pt x="262090" y="224751"/>
                  </a:lnTo>
                  <a:lnTo>
                    <a:pt x="262123" y="181190"/>
                  </a:lnTo>
                  <a:lnTo>
                    <a:pt x="24041" y="181190"/>
                  </a:lnTo>
                  <a:lnTo>
                    <a:pt x="22059" y="174586"/>
                  </a:lnTo>
                  <a:lnTo>
                    <a:pt x="22961" y="167932"/>
                  </a:lnTo>
                  <a:lnTo>
                    <a:pt x="33642" y="79171"/>
                  </a:lnTo>
                  <a:lnTo>
                    <a:pt x="35090" y="70866"/>
                  </a:lnTo>
                  <a:lnTo>
                    <a:pt x="37985" y="65252"/>
                  </a:lnTo>
                  <a:lnTo>
                    <a:pt x="250233" y="65252"/>
                  </a:lnTo>
                  <a:lnTo>
                    <a:pt x="248172" y="46558"/>
                  </a:lnTo>
                  <a:lnTo>
                    <a:pt x="60680" y="46558"/>
                  </a:lnTo>
                  <a:lnTo>
                    <a:pt x="53522" y="43633"/>
                  </a:lnTo>
                  <a:lnTo>
                    <a:pt x="51136" y="37198"/>
                  </a:lnTo>
                  <a:lnTo>
                    <a:pt x="53522" y="30763"/>
                  </a:lnTo>
                  <a:lnTo>
                    <a:pt x="60680" y="27838"/>
                  </a:lnTo>
                  <a:lnTo>
                    <a:pt x="237974" y="27838"/>
                  </a:lnTo>
                  <a:lnTo>
                    <a:pt x="237429" y="27171"/>
                  </a:lnTo>
                  <a:lnTo>
                    <a:pt x="201069" y="10297"/>
                  </a:lnTo>
                  <a:lnTo>
                    <a:pt x="157463" y="1591"/>
                  </a:lnTo>
                  <a:lnTo>
                    <a:pt x="134619" y="0"/>
                  </a:lnTo>
                  <a:close/>
                </a:path>
                <a:path w="262254" h="337184">
                  <a:moveTo>
                    <a:pt x="240396" y="297929"/>
                  </a:moveTo>
                  <a:lnTo>
                    <a:pt x="203263" y="297929"/>
                  </a:lnTo>
                  <a:lnTo>
                    <a:pt x="203263" y="318287"/>
                  </a:lnTo>
                  <a:lnTo>
                    <a:pt x="209055" y="332353"/>
                  </a:lnTo>
                  <a:lnTo>
                    <a:pt x="221799" y="337042"/>
                  </a:lnTo>
                  <a:lnTo>
                    <a:pt x="234542" y="332353"/>
                  </a:lnTo>
                  <a:lnTo>
                    <a:pt x="240334" y="318287"/>
                  </a:lnTo>
                  <a:lnTo>
                    <a:pt x="240396" y="297929"/>
                  </a:lnTo>
                  <a:close/>
                </a:path>
                <a:path w="262254" h="337184">
                  <a:moveTo>
                    <a:pt x="220573" y="224751"/>
                  </a:moveTo>
                  <a:lnTo>
                    <a:pt x="41554" y="224751"/>
                  </a:lnTo>
                  <a:lnTo>
                    <a:pt x="48855" y="226223"/>
                  </a:lnTo>
                  <a:lnTo>
                    <a:pt x="54813" y="230236"/>
                  </a:lnTo>
                  <a:lnTo>
                    <a:pt x="58827" y="236190"/>
                  </a:lnTo>
                  <a:lnTo>
                    <a:pt x="60299" y="243484"/>
                  </a:lnTo>
                  <a:lnTo>
                    <a:pt x="58827" y="250765"/>
                  </a:lnTo>
                  <a:lnTo>
                    <a:pt x="54813" y="256716"/>
                  </a:lnTo>
                  <a:lnTo>
                    <a:pt x="48855" y="260731"/>
                  </a:lnTo>
                  <a:lnTo>
                    <a:pt x="41554" y="262204"/>
                  </a:lnTo>
                  <a:lnTo>
                    <a:pt x="220573" y="262204"/>
                  </a:lnTo>
                  <a:lnTo>
                    <a:pt x="213267" y="260731"/>
                  </a:lnTo>
                  <a:lnTo>
                    <a:pt x="207310" y="256716"/>
                  </a:lnTo>
                  <a:lnTo>
                    <a:pt x="203298" y="250765"/>
                  </a:lnTo>
                  <a:lnTo>
                    <a:pt x="201828" y="243484"/>
                  </a:lnTo>
                  <a:lnTo>
                    <a:pt x="203298" y="236190"/>
                  </a:lnTo>
                  <a:lnTo>
                    <a:pt x="207310" y="230236"/>
                  </a:lnTo>
                  <a:lnTo>
                    <a:pt x="213267" y="226223"/>
                  </a:lnTo>
                  <a:lnTo>
                    <a:pt x="220573" y="224751"/>
                  </a:lnTo>
                  <a:close/>
                </a:path>
                <a:path w="262254" h="337184">
                  <a:moveTo>
                    <a:pt x="262090" y="224751"/>
                  </a:moveTo>
                  <a:lnTo>
                    <a:pt x="220573" y="224751"/>
                  </a:lnTo>
                  <a:lnTo>
                    <a:pt x="227871" y="226223"/>
                  </a:lnTo>
                  <a:lnTo>
                    <a:pt x="233811" y="230236"/>
                  </a:lnTo>
                  <a:lnTo>
                    <a:pt x="237806" y="236190"/>
                  </a:lnTo>
                  <a:lnTo>
                    <a:pt x="239267" y="243484"/>
                  </a:lnTo>
                  <a:lnTo>
                    <a:pt x="237806" y="250765"/>
                  </a:lnTo>
                  <a:lnTo>
                    <a:pt x="233811" y="256716"/>
                  </a:lnTo>
                  <a:lnTo>
                    <a:pt x="227871" y="260731"/>
                  </a:lnTo>
                  <a:lnTo>
                    <a:pt x="220573" y="262204"/>
                  </a:lnTo>
                  <a:lnTo>
                    <a:pt x="261459" y="262204"/>
                  </a:lnTo>
                  <a:lnTo>
                    <a:pt x="262064" y="258584"/>
                  </a:lnTo>
                  <a:lnTo>
                    <a:pt x="262090" y="224751"/>
                  </a:lnTo>
                  <a:close/>
                </a:path>
                <a:path w="262254" h="337184">
                  <a:moveTo>
                    <a:pt x="250233" y="65252"/>
                  </a:moveTo>
                  <a:lnTo>
                    <a:pt x="224129" y="65252"/>
                  </a:lnTo>
                  <a:lnTo>
                    <a:pt x="227037" y="70866"/>
                  </a:lnTo>
                  <a:lnTo>
                    <a:pt x="228485" y="79171"/>
                  </a:lnTo>
                  <a:lnTo>
                    <a:pt x="239166" y="167932"/>
                  </a:lnTo>
                  <a:lnTo>
                    <a:pt x="240068" y="174586"/>
                  </a:lnTo>
                  <a:lnTo>
                    <a:pt x="238086" y="181190"/>
                  </a:lnTo>
                  <a:lnTo>
                    <a:pt x="262123" y="181190"/>
                  </a:lnTo>
                  <a:lnTo>
                    <a:pt x="262056" y="174586"/>
                  </a:lnTo>
                  <a:lnTo>
                    <a:pt x="259945" y="153919"/>
                  </a:lnTo>
                  <a:lnTo>
                    <a:pt x="255142" y="109762"/>
                  </a:lnTo>
                  <a:lnTo>
                    <a:pt x="250233" y="65252"/>
                  </a:lnTo>
                  <a:close/>
                </a:path>
                <a:path w="262254" h="337184">
                  <a:moveTo>
                    <a:pt x="237974" y="27838"/>
                  </a:moveTo>
                  <a:lnTo>
                    <a:pt x="201447" y="27838"/>
                  </a:lnTo>
                  <a:lnTo>
                    <a:pt x="208598" y="30763"/>
                  </a:lnTo>
                  <a:lnTo>
                    <a:pt x="210981" y="37198"/>
                  </a:lnTo>
                  <a:lnTo>
                    <a:pt x="208598" y="43633"/>
                  </a:lnTo>
                  <a:lnTo>
                    <a:pt x="201447" y="46558"/>
                  </a:lnTo>
                  <a:lnTo>
                    <a:pt x="248204" y="46558"/>
                  </a:lnTo>
                  <a:lnTo>
                    <a:pt x="244119" y="35363"/>
                  </a:lnTo>
                  <a:lnTo>
                    <a:pt x="237974" y="2783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785258" y="9331756"/>
              <a:ext cx="487045" cy="487045"/>
            </a:xfrm>
            <a:custGeom>
              <a:avLst/>
              <a:gdLst/>
              <a:ahLst/>
              <a:cxnLst/>
              <a:rect l="l" t="t" r="r" b="b"/>
              <a:pathLst>
                <a:path w="487045" h="487045">
                  <a:moveTo>
                    <a:pt x="243319" y="0"/>
                  </a:moveTo>
                  <a:lnTo>
                    <a:pt x="0" y="76"/>
                  </a:lnTo>
                  <a:lnTo>
                    <a:pt x="50" y="243255"/>
                  </a:lnTo>
                  <a:lnTo>
                    <a:pt x="4964" y="292093"/>
                  </a:lnTo>
                  <a:lnTo>
                    <a:pt x="19040" y="337595"/>
                  </a:lnTo>
                  <a:lnTo>
                    <a:pt x="41313" y="378797"/>
                  </a:lnTo>
                  <a:lnTo>
                    <a:pt x="70815" y="414732"/>
                  </a:lnTo>
                  <a:lnTo>
                    <a:pt x="106579" y="444434"/>
                  </a:lnTo>
                  <a:lnTo>
                    <a:pt x="147640" y="466935"/>
                  </a:lnTo>
                  <a:lnTo>
                    <a:pt x="193030" y="481270"/>
                  </a:lnTo>
                  <a:lnTo>
                    <a:pt x="241782" y="486473"/>
                  </a:lnTo>
                  <a:lnTo>
                    <a:pt x="486498" y="486651"/>
                  </a:lnTo>
                  <a:lnTo>
                    <a:pt x="486575" y="243255"/>
                  </a:lnTo>
                  <a:lnTo>
                    <a:pt x="481632" y="194232"/>
                  </a:lnTo>
                  <a:lnTo>
                    <a:pt x="467458" y="148570"/>
                  </a:lnTo>
                  <a:lnTo>
                    <a:pt x="445029" y="107248"/>
                  </a:lnTo>
                  <a:lnTo>
                    <a:pt x="415324" y="71245"/>
                  </a:lnTo>
                  <a:lnTo>
                    <a:pt x="379323" y="41540"/>
                  </a:lnTo>
                  <a:lnTo>
                    <a:pt x="338002" y="19111"/>
                  </a:lnTo>
                  <a:lnTo>
                    <a:pt x="292342" y="4938"/>
                  </a:lnTo>
                  <a:lnTo>
                    <a:pt x="243319" y="0"/>
                  </a:lnTo>
                  <a:close/>
                </a:path>
              </a:pathLst>
            </a:custGeom>
            <a:solidFill>
              <a:srgbClr val="5037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958299" y="9388731"/>
              <a:ext cx="170815" cy="374650"/>
            </a:xfrm>
            <a:custGeom>
              <a:avLst/>
              <a:gdLst/>
              <a:ahLst/>
              <a:cxnLst/>
              <a:rect l="l" t="t" r="r" b="b"/>
              <a:pathLst>
                <a:path w="170815" h="374650">
                  <a:moveTo>
                    <a:pt x="122643" y="50520"/>
                  </a:moveTo>
                  <a:lnTo>
                    <a:pt x="47752" y="50520"/>
                  </a:lnTo>
                  <a:lnTo>
                    <a:pt x="29577" y="54212"/>
                  </a:lnTo>
                  <a:lnTo>
                    <a:pt x="14692" y="64266"/>
                  </a:lnTo>
                  <a:lnTo>
                    <a:pt x="4634" y="79147"/>
                  </a:lnTo>
                  <a:lnTo>
                    <a:pt x="939" y="97320"/>
                  </a:lnTo>
                  <a:lnTo>
                    <a:pt x="939" y="284568"/>
                  </a:lnTo>
                  <a:lnTo>
                    <a:pt x="3225" y="298970"/>
                  </a:lnTo>
                  <a:lnTo>
                    <a:pt x="9591" y="311561"/>
                  </a:lnTo>
                  <a:lnTo>
                    <a:pt x="19306" y="321625"/>
                  </a:lnTo>
                  <a:lnTo>
                    <a:pt x="31635" y="328447"/>
                  </a:lnTo>
                  <a:lnTo>
                    <a:pt x="939" y="374561"/>
                  </a:lnTo>
                  <a:lnTo>
                    <a:pt x="34823" y="374561"/>
                  </a:lnTo>
                  <a:lnTo>
                    <a:pt x="51320" y="350265"/>
                  </a:lnTo>
                  <a:lnTo>
                    <a:pt x="153283" y="350265"/>
                  </a:lnTo>
                  <a:lnTo>
                    <a:pt x="138760" y="328447"/>
                  </a:lnTo>
                  <a:lnTo>
                    <a:pt x="151089" y="321625"/>
                  </a:lnTo>
                  <a:lnTo>
                    <a:pt x="160804" y="311561"/>
                  </a:lnTo>
                  <a:lnTo>
                    <a:pt x="165000" y="303263"/>
                  </a:lnTo>
                  <a:lnTo>
                    <a:pt x="43053" y="303263"/>
                  </a:lnTo>
                  <a:lnTo>
                    <a:pt x="35752" y="301790"/>
                  </a:lnTo>
                  <a:lnTo>
                    <a:pt x="29808" y="297776"/>
                  </a:lnTo>
                  <a:lnTo>
                    <a:pt x="25809" y="291829"/>
                  </a:lnTo>
                  <a:lnTo>
                    <a:pt x="24348" y="284568"/>
                  </a:lnTo>
                  <a:lnTo>
                    <a:pt x="25809" y="277255"/>
                  </a:lnTo>
                  <a:lnTo>
                    <a:pt x="29808" y="271297"/>
                  </a:lnTo>
                  <a:lnTo>
                    <a:pt x="35752" y="267282"/>
                  </a:lnTo>
                  <a:lnTo>
                    <a:pt x="43053" y="265810"/>
                  </a:lnTo>
                  <a:lnTo>
                    <a:pt x="169456" y="265810"/>
                  </a:lnTo>
                  <a:lnTo>
                    <a:pt x="169456" y="242442"/>
                  </a:lnTo>
                  <a:lnTo>
                    <a:pt x="52425" y="242442"/>
                  </a:lnTo>
                  <a:lnTo>
                    <a:pt x="41523" y="240227"/>
                  </a:lnTo>
                  <a:lnTo>
                    <a:pt x="32594" y="234192"/>
                  </a:lnTo>
                  <a:lnTo>
                    <a:pt x="26561" y="225260"/>
                  </a:lnTo>
                  <a:lnTo>
                    <a:pt x="24345" y="214350"/>
                  </a:lnTo>
                  <a:lnTo>
                    <a:pt x="24345" y="102019"/>
                  </a:lnTo>
                  <a:lnTo>
                    <a:pt x="26561" y="91111"/>
                  </a:lnTo>
                  <a:lnTo>
                    <a:pt x="32594" y="82183"/>
                  </a:lnTo>
                  <a:lnTo>
                    <a:pt x="41523" y="76153"/>
                  </a:lnTo>
                  <a:lnTo>
                    <a:pt x="52425" y="73939"/>
                  </a:lnTo>
                  <a:lnTo>
                    <a:pt x="162244" y="73939"/>
                  </a:lnTo>
                  <a:lnTo>
                    <a:pt x="155708" y="64266"/>
                  </a:lnTo>
                  <a:lnTo>
                    <a:pt x="140823" y="54212"/>
                  </a:lnTo>
                  <a:lnTo>
                    <a:pt x="122643" y="50520"/>
                  </a:lnTo>
                  <a:close/>
                </a:path>
                <a:path w="170815" h="374650">
                  <a:moveTo>
                    <a:pt x="153283" y="350265"/>
                  </a:moveTo>
                  <a:lnTo>
                    <a:pt x="119075" y="350265"/>
                  </a:lnTo>
                  <a:lnTo>
                    <a:pt x="135572" y="374561"/>
                  </a:lnTo>
                  <a:lnTo>
                    <a:pt x="169456" y="374561"/>
                  </a:lnTo>
                  <a:lnTo>
                    <a:pt x="153283" y="350265"/>
                  </a:lnTo>
                  <a:close/>
                </a:path>
                <a:path w="170815" h="374650">
                  <a:moveTo>
                    <a:pt x="127355" y="265810"/>
                  </a:moveTo>
                  <a:lnTo>
                    <a:pt x="43053" y="265810"/>
                  </a:lnTo>
                  <a:lnTo>
                    <a:pt x="50351" y="267282"/>
                  </a:lnTo>
                  <a:lnTo>
                    <a:pt x="56305" y="271297"/>
                  </a:lnTo>
                  <a:lnTo>
                    <a:pt x="60315" y="277255"/>
                  </a:lnTo>
                  <a:lnTo>
                    <a:pt x="61782" y="284568"/>
                  </a:lnTo>
                  <a:lnTo>
                    <a:pt x="60315" y="291829"/>
                  </a:lnTo>
                  <a:lnTo>
                    <a:pt x="56305" y="297776"/>
                  </a:lnTo>
                  <a:lnTo>
                    <a:pt x="50351" y="301790"/>
                  </a:lnTo>
                  <a:lnTo>
                    <a:pt x="43053" y="303263"/>
                  </a:lnTo>
                  <a:lnTo>
                    <a:pt x="127355" y="303263"/>
                  </a:lnTo>
                  <a:lnTo>
                    <a:pt x="120049" y="301790"/>
                  </a:lnTo>
                  <a:lnTo>
                    <a:pt x="114092" y="297776"/>
                  </a:lnTo>
                  <a:lnTo>
                    <a:pt x="110080" y="291829"/>
                  </a:lnTo>
                  <a:lnTo>
                    <a:pt x="108612" y="284568"/>
                  </a:lnTo>
                  <a:lnTo>
                    <a:pt x="110080" y="277255"/>
                  </a:lnTo>
                  <a:lnTo>
                    <a:pt x="114092" y="271297"/>
                  </a:lnTo>
                  <a:lnTo>
                    <a:pt x="120049" y="267282"/>
                  </a:lnTo>
                  <a:lnTo>
                    <a:pt x="127355" y="265810"/>
                  </a:lnTo>
                  <a:close/>
                </a:path>
                <a:path w="170815" h="374650">
                  <a:moveTo>
                    <a:pt x="169456" y="265810"/>
                  </a:moveTo>
                  <a:lnTo>
                    <a:pt x="127355" y="265810"/>
                  </a:lnTo>
                  <a:lnTo>
                    <a:pt x="134655" y="267282"/>
                  </a:lnTo>
                  <a:lnTo>
                    <a:pt x="140600" y="271297"/>
                  </a:lnTo>
                  <a:lnTo>
                    <a:pt x="144598" y="277255"/>
                  </a:lnTo>
                  <a:lnTo>
                    <a:pt x="146060" y="284568"/>
                  </a:lnTo>
                  <a:lnTo>
                    <a:pt x="144598" y="291829"/>
                  </a:lnTo>
                  <a:lnTo>
                    <a:pt x="140600" y="297776"/>
                  </a:lnTo>
                  <a:lnTo>
                    <a:pt x="134655" y="301790"/>
                  </a:lnTo>
                  <a:lnTo>
                    <a:pt x="127355" y="303263"/>
                  </a:lnTo>
                  <a:lnTo>
                    <a:pt x="165000" y="303263"/>
                  </a:lnTo>
                  <a:lnTo>
                    <a:pt x="167170" y="298970"/>
                  </a:lnTo>
                  <a:lnTo>
                    <a:pt x="169456" y="284568"/>
                  </a:lnTo>
                  <a:lnTo>
                    <a:pt x="169456" y="265810"/>
                  </a:lnTo>
                  <a:close/>
                </a:path>
                <a:path w="170815" h="374650">
                  <a:moveTo>
                    <a:pt x="162244" y="73939"/>
                  </a:moveTo>
                  <a:lnTo>
                    <a:pt x="117970" y="73939"/>
                  </a:lnTo>
                  <a:lnTo>
                    <a:pt x="128874" y="76153"/>
                  </a:lnTo>
                  <a:lnTo>
                    <a:pt x="137807" y="82183"/>
                  </a:lnTo>
                  <a:lnTo>
                    <a:pt x="143844" y="91111"/>
                  </a:lnTo>
                  <a:lnTo>
                    <a:pt x="146062" y="102019"/>
                  </a:lnTo>
                  <a:lnTo>
                    <a:pt x="146062" y="214350"/>
                  </a:lnTo>
                  <a:lnTo>
                    <a:pt x="143844" y="225260"/>
                  </a:lnTo>
                  <a:lnTo>
                    <a:pt x="137807" y="234192"/>
                  </a:lnTo>
                  <a:lnTo>
                    <a:pt x="128874" y="240227"/>
                  </a:lnTo>
                  <a:lnTo>
                    <a:pt x="117970" y="242442"/>
                  </a:lnTo>
                  <a:lnTo>
                    <a:pt x="169456" y="242442"/>
                  </a:lnTo>
                  <a:lnTo>
                    <a:pt x="169456" y="97320"/>
                  </a:lnTo>
                  <a:lnTo>
                    <a:pt x="165763" y="79147"/>
                  </a:lnTo>
                  <a:lnTo>
                    <a:pt x="162244" y="73939"/>
                  </a:lnTo>
                  <a:close/>
                </a:path>
                <a:path w="170815" h="374650">
                  <a:moveTo>
                    <a:pt x="58127" y="18402"/>
                  </a:moveTo>
                  <a:lnTo>
                    <a:pt x="43573" y="18402"/>
                  </a:lnTo>
                  <a:lnTo>
                    <a:pt x="52209" y="50520"/>
                  </a:lnTo>
                  <a:lnTo>
                    <a:pt x="66751" y="50520"/>
                  </a:lnTo>
                  <a:lnTo>
                    <a:pt x="58127" y="18402"/>
                  </a:lnTo>
                  <a:close/>
                </a:path>
                <a:path w="170815" h="374650">
                  <a:moveTo>
                    <a:pt x="163880" y="14109"/>
                  </a:moveTo>
                  <a:lnTo>
                    <a:pt x="96304" y="14109"/>
                  </a:lnTo>
                  <a:lnTo>
                    <a:pt x="104686" y="14871"/>
                  </a:lnTo>
                  <a:lnTo>
                    <a:pt x="112915" y="16040"/>
                  </a:lnTo>
                  <a:lnTo>
                    <a:pt x="103644" y="50520"/>
                  </a:lnTo>
                  <a:lnTo>
                    <a:pt x="118186" y="50520"/>
                  </a:lnTo>
                  <a:lnTo>
                    <a:pt x="126822" y="18402"/>
                  </a:lnTo>
                  <a:lnTo>
                    <a:pt x="169695" y="18402"/>
                  </a:lnTo>
                  <a:lnTo>
                    <a:pt x="168707" y="16040"/>
                  </a:lnTo>
                  <a:lnTo>
                    <a:pt x="168837" y="16040"/>
                  </a:lnTo>
                  <a:lnTo>
                    <a:pt x="165087" y="14516"/>
                  </a:lnTo>
                  <a:lnTo>
                    <a:pt x="163880" y="14109"/>
                  </a:lnTo>
                  <a:close/>
                </a:path>
                <a:path w="170815" h="374650">
                  <a:moveTo>
                    <a:pt x="88404" y="0"/>
                  </a:moveTo>
                  <a:lnTo>
                    <a:pt x="81940" y="0"/>
                  </a:lnTo>
                  <a:lnTo>
                    <a:pt x="59806" y="1548"/>
                  </a:lnTo>
                  <a:lnTo>
                    <a:pt x="38201" y="5148"/>
                  </a:lnTo>
                  <a:lnTo>
                    <a:pt x="19311" y="9803"/>
                  </a:lnTo>
                  <a:lnTo>
                    <a:pt x="5321" y="14516"/>
                  </a:lnTo>
                  <a:lnTo>
                    <a:pt x="1570" y="16040"/>
                  </a:lnTo>
                  <a:lnTo>
                    <a:pt x="1700" y="16040"/>
                  </a:lnTo>
                  <a:lnTo>
                    <a:pt x="0" y="20078"/>
                  </a:lnTo>
                  <a:lnTo>
                    <a:pt x="2921" y="27254"/>
                  </a:lnTo>
                  <a:lnTo>
                    <a:pt x="7023" y="28981"/>
                  </a:lnTo>
                  <a:lnTo>
                    <a:pt x="10617" y="27520"/>
                  </a:lnTo>
                  <a:lnTo>
                    <a:pt x="16723" y="25301"/>
                  </a:lnTo>
                  <a:lnTo>
                    <a:pt x="24476" y="22947"/>
                  </a:lnTo>
                  <a:lnTo>
                    <a:pt x="33537" y="20600"/>
                  </a:lnTo>
                  <a:lnTo>
                    <a:pt x="43573" y="18402"/>
                  </a:lnTo>
                  <a:lnTo>
                    <a:pt x="58127" y="18402"/>
                  </a:lnTo>
                  <a:lnTo>
                    <a:pt x="57492" y="16040"/>
                  </a:lnTo>
                  <a:lnTo>
                    <a:pt x="65684" y="14871"/>
                  </a:lnTo>
                  <a:lnTo>
                    <a:pt x="74066" y="14109"/>
                  </a:lnTo>
                  <a:lnTo>
                    <a:pt x="163880" y="14109"/>
                  </a:lnTo>
                  <a:lnTo>
                    <a:pt x="151089" y="9803"/>
                  </a:lnTo>
                  <a:lnTo>
                    <a:pt x="132189" y="5148"/>
                  </a:lnTo>
                  <a:lnTo>
                    <a:pt x="110567" y="1548"/>
                  </a:lnTo>
                  <a:lnTo>
                    <a:pt x="88404" y="0"/>
                  </a:lnTo>
                  <a:close/>
                </a:path>
                <a:path w="170815" h="374650">
                  <a:moveTo>
                    <a:pt x="169695" y="18402"/>
                  </a:moveTo>
                  <a:lnTo>
                    <a:pt x="126822" y="18402"/>
                  </a:lnTo>
                  <a:lnTo>
                    <a:pt x="136858" y="20600"/>
                  </a:lnTo>
                  <a:lnTo>
                    <a:pt x="145921" y="22947"/>
                  </a:lnTo>
                  <a:lnTo>
                    <a:pt x="153677" y="25301"/>
                  </a:lnTo>
                  <a:lnTo>
                    <a:pt x="159791" y="27520"/>
                  </a:lnTo>
                  <a:lnTo>
                    <a:pt x="160655" y="27876"/>
                  </a:lnTo>
                  <a:lnTo>
                    <a:pt x="161544" y="28041"/>
                  </a:lnTo>
                  <a:lnTo>
                    <a:pt x="165201" y="28041"/>
                  </a:lnTo>
                  <a:lnTo>
                    <a:pt x="167830" y="26390"/>
                  </a:lnTo>
                  <a:lnTo>
                    <a:pt x="170395" y="20078"/>
                  </a:lnTo>
                  <a:lnTo>
                    <a:pt x="169695" y="18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751776" y="9307249"/>
              <a:ext cx="487045" cy="487045"/>
            </a:xfrm>
            <a:custGeom>
              <a:avLst/>
              <a:gdLst/>
              <a:ahLst/>
              <a:cxnLst/>
              <a:rect l="l" t="t" r="r" b="b"/>
              <a:pathLst>
                <a:path w="487045" h="487045">
                  <a:moveTo>
                    <a:pt x="243319" y="0"/>
                  </a:moveTo>
                  <a:lnTo>
                    <a:pt x="0" y="76"/>
                  </a:lnTo>
                  <a:lnTo>
                    <a:pt x="50" y="243255"/>
                  </a:lnTo>
                  <a:lnTo>
                    <a:pt x="4964" y="292093"/>
                  </a:lnTo>
                  <a:lnTo>
                    <a:pt x="19040" y="337595"/>
                  </a:lnTo>
                  <a:lnTo>
                    <a:pt x="41313" y="378797"/>
                  </a:lnTo>
                  <a:lnTo>
                    <a:pt x="70816" y="414732"/>
                  </a:lnTo>
                  <a:lnTo>
                    <a:pt x="106583" y="444434"/>
                  </a:lnTo>
                  <a:lnTo>
                    <a:pt x="147646" y="466935"/>
                  </a:lnTo>
                  <a:lnTo>
                    <a:pt x="193038" y="481270"/>
                  </a:lnTo>
                  <a:lnTo>
                    <a:pt x="241795" y="486473"/>
                  </a:lnTo>
                  <a:lnTo>
                    <a:pt x="486498" y="486651"/>
                  </a:lnTo>
                  <a:lnTo>
                    <a:pt x="486587" y="243255"/>
                  </a:lnTo>
                  <a:lnTo>
                    <a:pt x="481644" y="194232"/>
                  </a:lnTo>
                  <a:lnTo>
                    <a:pt x="467468" y="148570"/>
                  </a:lnTo>
                  <a:lnTo>
                    <a:pt x="445037" y="107248"/>
                  </a:lnTo>
                  <a:lnTo>
                    <a:pt x="415331" y="71245"/>
                  </a:lnTo>
                  <a:lnTo>
                    <a:pt x="379327" y="41540"/>
                  </a:lnTo>
                  <a:lnTo>
                    <a:pt x="338004" y="19111"/>
                  </a:lnTo>
                  <a:lnTo>
                    <a:pt x="292342" y="4938"/>
                  </a:lnTo>
                  <a:lnTo>
                    <a:pt x="243319" y="0"/>
                  </a:lnTo>
                  <a:close/>
                </a:path>
              </a:pathLst>
            </a:custGeom>
            <a:solidFill>
              <a:srgbClr val="F794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893665" y="9409380"/>
              <a:ext cx="226695" cy="324485"/>
            </a:xfrm>
            <a:custGeom>
              <a:avLst/>
              <a:gdLst/>
              <a:ahLst/>
              <a:cxnLst/>
              <a:rect l="l" t="t" r="r" b="b"/>
              <a:pathLst>
                <a:path w="226695" h="324484">
                  <a:moveTo>
                    <a:pt x="168516" y="0"/>
                  </a:moveTo>
                  <a:lnTo>
                    <a:pt x="56172" y="0"/>
                  </a:lnTo>
                  <a:lnTo>
                    <a:pt x="37997" y="3692"/>
                  </a:lnTo>
                  <a:lnTo>
                    <a:pt x="23112" y="13747"/>
                  </a:lnTo>
                  <a:lnTo>
                    <a:pt x="13054" y="28632"/>
                  </a:lnTo>
                  <a:lnTo>
                    <a:pt x="9359" y="46812"/>
                  </a:lnTo>
                  <a:lnTo>
                    <a:pt x="9359" y="205955"/>
                  </a:lnTo>
                  <a:lnTo>
                    <a:pt x="32794" y="246427"/>
                  </a:lnTo>
                  <a:lnTo>
                    <a:pt x="48094" y="252018"/>
                  </a:lnTo>
                  <a:lnTo>
                    <a:pt x="0" y="324040"/>
                  </a:lnTo>
                  <a:lnTo>
                    <a:pt x="33883" y="324040"/>
                  </a:lnTo>
                  <a:lnTo>
                    <a:pt x="50380" y="299491"/>
                  </a:lnTo>
                  <a:lnTo>
                    <a:pt x="210205" y="299491"/>
                  </a:lnTo>
                  <a:lnTo>
                    <a:pt x="194701" y="276085"/>
                  </a:lnTo>
                  <a:lnTo>
                    <a:pt x="66103" y="276085"/>
                  </a:lnTo>
                  <a:lnTo>
                    <a:pt x="73952" y="264388"/>
                  </a:lnTo>
                  <a:lnTo>
                    <a:pt x="186953" y="264388"/>
                  </a:lnTo>
                  <a:lnTo>
                    <a:pt x="178523" y="251663"/>
                  </a:lnTo>
                  <a:lnTo>
                    <a:pt x="193125" y="245710"/>
                  </a:lnTo>
                  <a:lnTo>
                    <a:pt x="204793" y="235448"/>
                  </a:lnTo>
                  <a:lnTo>
                    <a:pt x="208274" y="229336"/>
                  </a:lnTo>
                  <a:lnTo>
                    <a:pt x="51473" y="229336"/>
                  </a:lnTo>
                  <a:lnTo>
                    <a:pt x="44167" y="227863"/>
                  </a:lnTo>
                  <a:lnTo>
                    <a:pt x="38223" y="223850"/>
                  </a:lnTo>
                  <a:lnTo>
                    <a:pt x="34228" y="217903"/>
                  </a:lnTo>
                  <a:lnTo>
                    <a:pt x="32766" y="210629"/>
                  </a:lnTo>
                  <a:lnTo>
                    <a:pt x="34228" y="203335"/>
                  </a:lnTo>
                  <a:lnTo>
                    <a:pt x="38223" y="197381"/>
                  </a:lnTo>
                  <a:lnTo>
                    <a:pt x="44167" y="193368"/>
                  </a:lnTo>
                  <a:lnTo>
                    <a:pt x="51473" y="191896"/>
                  </a:lnTo>
                  <a:lnTo>
                    <a:pt x="215328" y="191896"/>
                  </a:lnTo>
                  <a:lnTo>
                    <a:pt x="215328" y="140436"/>
                  </a:lnTo>
                  <a:lnTo>
                    <a:pt x="60858" y="140436"/>
                  </a:lnTo>
                  <a:lnTo>
                    <a:pt x="49948" y="138220"/>
                  </a:lnTo>
                  <a:lnTo>
                    <a:pt x="41016" y="132186"/>
                  </a:lnTo>
                  <a:lnTo>
                    <a:pt x="34981" y="123254"/>
                  </a:lnTo>
                  <a:lnTo>
                    <a:pt x="32766" y="112344"/>
                  </a:lnTo>
                  <a:lnTo>
                    <a:pt x="32766" y="84251"/>
                  </a:lnTo>
                  <a:lnTo>
                    <a:pt x="34981" y="73349"/>
                  </a:lnTo>
                  <a:lnTo>
                    <a:pt x="41016" y="64420"/>
                  </a:lnTo>
                  <a:lnTo>
                    <a:pt x="49948" y="58387"/>
                  </a:lnTo>
                  <a:lnTo>
                    <a:pt x="60858" y="56172"/>
                  </a:lnTo>
                  <a:lnTo>
                    <a:pt x="215328" y="56172"/>
                  </a:lnTo>
                  <a:lnTo>
                    <a:pt x="215328" y="46812"/>
                  </a:lnTo>
                  <a:lnTo>
                    <a:pt x="213568" y="38150"/>
                  </a:lnTo>
                  <a:lnTo>
                    <a:pt x="79756" y="38150"/>
                  </a:lnTo>
                  <a:lnTo>
                    <a:pt x="72597" y="35223"/>
                  </a:lnTo>
                  <a:lnTo>
                    <a:pt x="70211" y="28784"/>
                  </a:lnTo>
                  <a:lnTo>
                    <a:pt x="72597" y="22345"/>
                  </a:lnTo>
                  <a:lnTo>
                    <a:pt x="79756" y="19418"/>
                  </a:lnTo>
                  <a:lnTo>
                    <a:pt x="205407" y="19418"/>
                  </a:lnTo>
                  <a:lnTo>
                    <a:pt x="201575" y="13747"/>
                  </a:lnTo>
                  <a:lnTo>
                    <a:pt x="186690" y="3692"/>
                  </a:lnTo>
                  <a:lnTo>
                    <a:pt x="168516" y="0"/>
                  </a:lnTo>
                  <a:close/>
                </a:path>
                <a:path w="226695" h="324484">
                  <a:moveTo>
                    <a:pt x="210205" y="299491"/>
                  </a:moveTo>
                  <a:lnTo>
                    <a:pt x="176263" y="299491"/>
                  </a:lnTo>
                  <a:lnTo>
                    <a:pt x="192582" y="324040"/>
                  </a:lnTo>
                  <a:lnTo>
                    <a:pt x="226466" y="324040"/>
                  </a:lnTo>
                  <a:lnTo>
                    <a:pt x="210205" y="299491"/>
                  </a:lnTo>
                  <a:close/>
                </a:path>
                <a:path w="226695" h="324484">
                  <a:moveTo>
                    <a:pt x="186953" y="264388"/>
                  </a:moveTo>
                  <a:lnTo>
                    <a:pt x="152933" y="264388"/>
                  </a:lnTo>
                  <a:lnTo>
                    <a:pt x="160705" y="276085"/>
                  </a:lnTo>
                  <a:lnTo>
                    <a:pt x="194701" y="276085"/>
                  </a:lnTo>
                  <a:lnTo>
                    <a:pt x="186953" y="264388"/>
                  </a:lnTo>
                  <a:close/>
                </a:path>
                <a:path w="226695" h="324484">
                  <a:moveTo>
                    <a:pt x="173215" y="191896"/>
                  </a:moveTo>
                  <a:lnTo>
                    <a:pt x="51473" y="191896"/>
                  </a:lnTo>
                  <a:lnTo>
                    <a:pt x="58774" y="193368"/>
                  </a:lnTo>
                  <a:lnTo>
                    <a:pt x="64731" y="197381"/>
                  </a:lnTo>
                  <a:lnTo>
                    <a:pt x="68746" y="203335"/>
                  </a:lnTo>
                  <a:lnTo>
                    <a:pt x="70218" y="210629"/>
                  </a:lnTo>
                  <a:lnTo>
                    <a:pt x="68746" y="217903"/>
                  </a:lnTo>
                  <a:lnTo>
                    <a:pt x="64731" y="223850"/>
                  </a:lnTo>
                  <a:lnTo>
                    <a:pt x="58774" y="227863"/>
                  </a:lnTo>
                  <a:lnTo>
                    <a:pt x="51473" y="229336"/>
                  </a:lnTo>
                  <a:lnTo>
                    <a:pt x="173215" y="229336"/>
                  </a:lnTo>
                  <a:lnTo>
                    <a:pt x="165914" y="227863"/>
                  </a:lnTo>
                  <a:lnTo>
                    <a:pt x="159956" y="223850"/>
                  </a:lnTo>
                  <a:lnTo>
                    <a:pt x="155941" y="217903"/>
                  </a:lnTo>
                  <a:lnTo>
                    <a:pt x="154470" y="210629"/>
                  </a:lnTo>
                  <a:lnTo>
                    <a:pt x="155941" y="203335"/>
                  </a:lnTo>
                  <a:lnTo>
                    <a:pt x="159956" y="197381"/>
                  </a:lnTo>
                  <a:lnTo>
                    <a:pt x="165914" y="193368"/>
                  </a:lnTo>
                  <a:lnTo>
                    <a:pt x="173215" y="191896"/>
                  </a:lnTo>
                  <a:close/>
                </a:path>
                <a:path w="226695" h="324484">
                  <a:moveTo>
                    <a:pt x="215328" y="191896"/>
                  </a:moveTo>
                  <a:lnTo>
                    <a:pt x="173215" y="191896"/>
                  </a:lnTo>
                  <a:lnTo>
                    <a:pt x="180515" y="193368"/>
                  </a:lnTo>
                  <a:lnTo>
                    <a:pt x="186459" y="197381"/>
                  </a:lnTo>
                  <a:lnTo>
                    <a:pt x="190458" y="203335"/>
                  </a:lnTo>
                  <a:lnTo>
                    <a:pt x="191922" y="210629"/>
                  </a:lnTo>
                  <a:lnTo>
                    <a:pt x="190458" y="217903"/>
                  </a:lnTo>
                  <a:lnTo>
                    <a:pt x="186459" y="223850"/>
                  </a:lnTo>
                  <a:lnTo>
                    <a:pt x="180515" y="227863"/>
                  </a:lnTo>
                  <a:lnTo>
                    <a:pt x="173215" y="229336"/>
                  </a:lnTo>
                  <a:lnTo>
                    <a:pt x="208274" y="229336"/>
                  </a:lnTo>
                  <a:lnTo>
                    <a:pt x="212528" y="221866"/>
                  </a:lnTo>
                  <a:lnTo>
                    <a:pt x="215328" y="205955"/>
                  </a:lnTo>
                  <a:lnTo>
                    <a:pt x="215328" y="191896"/>
                  </a:lnTo>
                  <a:close/>
                </a:path>
                <a:path w="226695" h="324484">
                  <a:moveTo>
                    <a:pt x="215328" y="56172"/>
                  </a:moveTo>
                  <a:lnTo>
                    <a:pt x="163830" y="56172"/>
                  </a:lnTo>
                  <a:lnTo>
                    <a:pt x="174739" y="58387"/>
                  </a:lnTo>
                  <a:lnTo>
                    <a:pt x="183672" y="64420"/>
                  </a:lnTo>
                  <a:lnTo>
                    <a:pt x="189706" y="73349"/>
                  </a:lnTo>
                  <a:lnTo>
                    <a:pt x="191922" y="84251"/>
                  </a:lnTo>
                  <a:lnTo>
                    <a:pt x="191922" y="112344"/>
                  </a:lnTo>
                  <a:lnTo>
                    <a:pt x="189706" y="123254"/>
                  </a:lnTo>
                  <a:lnTo>
                    <a:pt x="183672" y="132186"/>
                  </a:lnTo>
                  <a:lnTo>
                    <a:pt x="174739" y="138220"/>
                  </a:lnTo>
                  <a:lnTo>
                    <a:pt x="163830" y="140436"/>
                  </a:lnTo>
                  <a:lnTo>
                    <a:pt x="215328" y="140436"/>
                  </a:lnTo>
                  <a:lnTo>
                    <a:pt x="215328" y="56172"/>
                  </a:lnTo>
                  <a:close/>
                </a:path>
                <a:path w="226695" h="324484">
                  <a:moveTo>
                    <a:pt x="205407" y="19418"/>
                  </a:moveTo>
                  <a:lnTo>
                    <a:pt x="144932" y="19418"/>
                  </a:lnTo>
                  <a:lnTo>
                    <a:pt x="152090" y="22345"/>
                  </a:lnTo>
                  <a:lnTo>
                    <a:pt x="154419" y="28632"/>
                  </a:lnTo>
                  <a:lnTo>
                    <a:pt x="154476" y="28784"/>
                  </a:lnTo>
                  <a:lnTo>
                    <a:pt x="152090" y="35223"/>
                  </a:lnTo>
                  <a:lnTo>
                    <a:pt x="144932" y="38150"/>
                  </a:lnTo>
                  <a:lnTo>
                    <a:pt x="213568" y="38150"/>
                  </a:lnTo>
                  <a:lnTo>
                    <a:pt x="211665" y="28784"/>
                  </a:lnTo>
                  <a:lnTo>
                    <a:pt x="211634" y="28632"/>
                  </a:lnTo>
                  <a:lnTo>
                    <a:pt x="205407" y="194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726717" y="9296650"/>
              <a:ext cx="487045" cy="487045"/>
            </a:xfrm>
            <a:custGeom>
              <a:avLst/>
              <a:gdLst/>
              <a:ahLst/>
              <a:cxnLst/>
              <a:rect l="l" t="t" r="r" b="b"/>
              <a:pathLst>
                <a:path w="487045" h="487045">
                  <a:moveTo>
                    <a:pt x="243319" y="0"/>
                  </a:moveTo>
                  <a:lnTo>
                    <a:pt x="0" y="76"/>
                  </a:lnTo>
                  <a:lnTo>
                    <a:pt x="50" y="243255"/>
                  </a:lnTo>
                  <a:lnTo>
                    <a:pt x="4964" y="292093"/>
                  </a:lnTo>
                  <a:lnTo>
                    <a:pt x="19040" y="337595"/>
                  </a:lnTo>
                  <a:lnTo>
                    <a:pt x="41313" y="378797"/>
                  </a:lnTo>
                  <a:lnTo>
                    <a:pt x="70816" y="414732"/>
                  </a:lnTo>
                  <a:lnTo>
                    <a:pt x="106583" y="444434"/>
                  </a:lnTo>
                  <a:lnTo>
                    <a:pt x="147646" y="466935"/>
                  </a:lnTo>
                  <a:lnTo>
                    <a:pt x="193038" y="481270"/>
                  </a:lnTo>
                  <a:lnTo>
                    <a:pt x="241795" y="486473"/>
                  </a:lnTo>
                  <a:lnTo>
                    <a:pt x="486498" y="486651"/>
                  </a:lnTo>
                  <a:lnTo>
                    <a:pt x="486587" y="243255"/>
                  </a:lnTo>
                  <a:lnTo>
                    <a:pt x="481644" y="194232"/>
                  </a:lnTo>
                  <a:lnTo>
                    <a:pt x="467468" y="148570"/>
                  </a:lnTo>
                  <a:lnTo>
                    <a:pt x="445037" y="107248"/>
                  </a:lnTo>
                  <a:lnTo>
                    <a:pt x="415331" y="71245"/>
                  </a:lnTo>
                  <a:lnTo>
                    <a:pt x="379327" y="41540"/>
                  </a:lnTo>
                  <a:lnTo>
                    <a:pt x="338004" y="19111"/>
                  </a:lnTo>
                  <a:lnTo>
                    <a:pt x="292342" y="4938"/>
                  </a:lnTo>
                  <a:lnTo>
                    <a:pt x="243319" y="0"/>
                  </a:lnTo>
                  <a:close/>
                </a:path>
              </a:pathLst>
            </a:custGeom>
            <a:solidFill>
              <a:srgbClr val="C1CD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41274" y="428142"/>
              <a:ext cx="14189710" cy="9249410"/>
            </a:xfrm>
            <a:custGeom>
              <a:avLst/>
              <a:gdLst/>
              <a:ahLst/>
              <a:cxnLst/>
              <a:rect l="l" t="t" r="r" b="b"/>
              <a:pathLst>
                <a:path w="14189710" h="9249410">
                  <a:moveTo>
                    <a:pt x="7595946" y="8993670"/>
                  </a:moveTo>
                  <a:lnTo>
                    <a:pt x="7591323" y="8970531"/>
                  </a:lnTo>
                  <a:lnTo>
                    <a:pt x="7588313" y="8968067"/>
                  </a:lnTo>
                  <a:lnTo>
                    <a:pt x="7488910" y="8968067"/>
                  </a:lnTo>
                  <a:lnTo>
                    <a:pt x="7485901" y="8970531"/>
                  </a:lnTo>
                  <a:lnTo>
                    <a:pt x="7481265" y="8993670"/>
                  </a:lnTo>
                  <a:lnTo>
                    <a:pt x="7483310" y="8996147"/>
                  </a:lnTo>
                  <a:lnTo>
                    <a:pt x="7486396" y="8996147"/>
                  </a:lnTo>
                  <a:lnTo>
                    <a:pt x="7593927" y="8996147"/>
                  </a:lnTo>
                  <a:lnTo>
                    <a:pt x="7595946" y="8993670"/>
                  </a:lnTo>
                  <a:close/>
                </a:path>
                <a:path w="14189710" h="9249410">
                  <a:moveTo>
                    <a:pt x="7679156" y="9078811"/>
                  </a:moveTo>
                  <a:lnTo>
                    <a:pt x="7672095" y="9071737"/>
                  </a:lnTo>
                  <a:lnTo>
                    <a:pt x="7645616" y="9071737"/>
                  </a:lnTo>
                  <a:lnTo>
                    <a:pt x="7645616" y="9158770"/>
                  </a:lnTo>
                  <a:lnTo>
                    <a:pt x="7644143" y="9166073"/>
                  </a:lnTo>
                  <a:lnTo>
                    <a:pt x="7640117" y="9172042"/>
                  </a:lnTo>
                  <a:lnTo>
                    <a:pt x="7634160" y="9176067"/>
                  </a:lnTo>
                  <a:lnTo>
                    <a:pt x="7626845" y="9177553"/>
                  </a:lnTo>
                  <a:lnTo>
                    <a:pt x="7619517" y="9176067"/>
                  </a:lnTo>
                  <a:lnTo>
                    <a:pt x="7613561" y="9172042"/>
                  </a:lnTo>
                  <a:lnTo>
                    <a:pt x="7609560" y="9166073"/>
                  </a:lnTo>
                  <a:lnTo>
                    <a:pt x="7608087" y="9158770"/>
                  </a:lnTo>
                  <a:lnTo>
                    <a:pt x="7609560" y="9151442"/>
                  </a:lnTo>
                  <a:lnTo>
                    <a:pt x="7613561" y="9145473"/>
                  </a:lnTo>
                  <a:lnTo>
                    <a:pt x="7619517" y="9141447"/>
                  </a:lnTo>
                  <a:lnTo>
                    <a:pt x="7626845" y="9139974"/>
                  </a:lnTo>
                  <a:lnTo>
                    <a:pt x="7634160" y="9141447"/>
                  </a:lnTo>
                  <a:lnTo>
                    <a:pt x="7640117" y="9145473"/>
                  </a:lnTo>
                  <a:lnTo>
                    <a:pt x="7644143" y="9151442"/>
                  </a:lnTo>
                  <a:lnTo>
                    <a:pt x="7645616" y="9158770"/>
                  </a:lnTo>
                  <a:lnTo>
                    <a:pt x="7645616" y="9071737"/>
                  </a:lnTo>
                  <a:lnTo>
                    <a:pt x="7644676" y="9071737"/>
                  </a:lnTo>
                  <a:lnTo>
                    <a:pt x="7633525" y="9040495"/>
                  </a:lnTo>
                  <a:lnTo>
                    <a:pt x="7631074" y="9033650"/>
                  </a:lnTo>
                  <a:lnTo>
                    <a:pt x="7629741" y="9031275"/>
                  </a:lnTo>
                  <a:lnTo>
                    <a:pt x="7629741" y="9095029"/>
                  </a:lnTo>
                  <a:lnTo>
                    <a:pt x="7628077" y="9097429"/>
                  </a:lnTo>
                  <a:lnTo>
                    <a:pt x="7464628" y="9097429"/>
                  </a:lnTo>
                  <a:lnTo>
                    <a:pt x="7464628" y="9158770"/>
                  </a:lnTo>
                  <a:lnTo>
                    <a:pt x="7463155" y="9166073"/>
                  </a:lnTo>
                  <a:lnTo>
                    <a:pt x="7459129" y="9172042"/>
                  </a:lnTo>
                  <a:lnTo>
                    <a:pt x="7453147" y="9176067"/>
                  </a:lnTo>
                  <a:lnTo>
                    <a:pt x="7445832" y="9177553"/>
                  </a:lnTo>
                  <a:lnTo>
                    <a:pt x="7438517" y="9176067"/>
                  </a:lnTo>
                  <a:lnTo>
                    <a:pt x="7432561" y="9172042"/>
                  </a:lnTo>
                  <a:lnTo>
                    <a:pt x="7428560" y="9166073"/>
                  </a:lnTo>
                  <a:lnTo>
                    <a:pt x="7427087" y="9158770"/>
                  </a:lnTo>
                  <a:lnTo>
                    <a:pt x="7428560" y="9151442"/>
                  </a:lnTo>
                  <a:lnTo>
                    <a:pt x="7432561" y="9145473"/>
                  </a:lnTo>
                  <a:lnTo>
                    <a:pt x="7438517" y="9141447"/>
                  </a:lnTo>
                  <a:lnTo>
                    <a:pt x="7445832" y="9139974"/>
                  </a:lnTo>
                  <a:lnTo>
                    <a:pt x="7453147" y="9141447"/>
                  </a:lnTo>
                  <a:lnTo>
                    <a:pt x="7459129" y="9145473"/>
                  </a:lnTo>
                  <a:lnTo>
                    <a:pt x="7463155" y="9151442"/>
                  </a:lnTo>
                  <a:lnTo>
                    <a:pt x="7464628" y="9158770"/>
                  </a:lnTo>
                  <a:lnTo>
                    <a:pt x="7464628" y="9097429"/>
                  </a:lnTo>
                  <a:lnTo>
                    <a:pt x="7444816" y="9097429"/>
                  </a:lnTo>
                  <a:lnTo>
                    <a:pt x="7443140" y="9095029"/>
                  </a:lnTo>
                  <a:lnTo>
                    <a:pt x="7444219" y="9092082"/>
                  </a:lnTo>
                  <a:lnTo>
                    <a:pt x="7460259" y="9045867"/>
                  </a:lnTo>
                  <a:lnTo>
                    <a:pt x="7461339" y="9042908"/>
                  </a:lnTo>
                  <a:lnTo>
                    <a:pt x="7464806" y="9040495"/>
                  </a:lnTo>
                  <a:lnTo>
                    <a:pt x="7608087" y="9040495"/>
                  </a:lnTo>
                  <a:lnTo>
                    <a:pt x="7611554" y="9042908"/>
                  </a:lnTo>
                  <a:lnTo>
                    <a:pt x="7612621" y="9045867"/>
                  </a:lnTo>
                  <a:lnTo>
                    <a:pt x="7628661" y="9092082"/>
                  </a:lnTo>
                  <a:lnTo>
                    <a:pt x="7629741" y="9095029"/>
                  </a:lnTo>
                  <a:lnTo>
                    <a:pt x="7629741" y="9031275"/>
                  </a:lnTo>
                  <a:lnTo>
                    <a:pt x="7627391" y="9027071"/>
                  </a:lnTo>
                  <a:lnTo>
                    <a:pt x="7581836" y="9007094"/>
                  </a:lnTo>
                  <a:lnTo>
                    <a:pt x="7564856" y="9006357"/>
                  </a:lnTo>
                  <a:lnTo>
                    <a:pt x="7533272" y="9006357"/>
                  </a:lnTo>
                  <a:lnTo>
                    <a:pt x="7482243" y="9009609"/>
                  </a:lnTo>
                  <a:lnTo>
                    <a:pt x="7445502" y="9027071"/>
                  </a:lnTo>
                  <a:lnTo>
                    <a:pt x="7428204" y="9071737"/>
                  </a:lnTo>
                  <a:lnTo>
                    <a:pt x="7400785" y="9071737"/>
                  </a:lnTo>
                  <a:lnTo>
                    <a:pt x="7393724" y="9078811"/>
                  </a:lnTo>
                  <a:lnTo>
                    <a:pt x="7393724" y="9096083"/>
                  </a:lnTo>
                  <a:lnTo>
                    <a:pt x="7400785" y="9103144"/>
                  </a:lnTo>
                  <a:lnTo>
                    <a:pt x="7416127" y="9103144"/>
                  </a:lnTo>
                  <a:lnTo>
                    <a:pt x="7411288" y="9115704"/>
                  </a:lnTo>
                  <a:lnTo>
                    <a:pt x="7405230" y="9151442"/>
                  </a:lnTo>
                  <a:lnTo>
                    <a:pt x="7407897" y="9228798"/>
                  </a:lnTo>
                  <a:lnTo>
                    <a:pt x="7409472" y="9236558"/>
                  </a:lnTo>
                  <a:lnTo>
                    <a:pt x="7413765" y="9242920"/>
                  </a:lnTo>
                  <a:lnTo>
                    <a:pt x="7420115" y="9247213"/>
                  </a:lnTo>
                  <a:lnTo>
                    <a:pt x="7427874" y="9248788"/>
                  </a:lnTo>
                  <a:lnTo>
                    <a:pt x="7435634" y="9247213"/>
                  </a:lnTo>
                  <a:lnTo>
                    <a:pt x="7441984" y="9242920"/>
                  </a:lnTo>
                  <a:lnTo>
                    <a:pt x="7446277" y="9236558"/>
                  </a:lnTo>
                  <a:lnTo>
                    <a:pt x="7447851" y="9228798"/>
                  </a:lnTo>
                  <a:lnTo>
                    <a:pt x="7447851" y="9217381"/>
                  </a:lnTo>
                  <a:lnTo>
                    <a:pt x="7630528" y="9217381"/>
                  </a:lnTo>
                  <a:lnTo>
                    <a:pt x="7630528" y="9228798"/>
                  </a:lnTo>
                  <a:lnTo>
                    <a:pt x="7632103" y="9236558"/>
                  </a:lnTo>
                  <a:lnTo>
                    <a:pt x="7636408" y="9242920"/>
                  </a:lnTo>
                  <a:lnTo>
                    <a:pt x="7642758" y="9247213"/>
                  </a:lnTo>
                  <a:lnTo>
                    <a:pt x="7650518" y="9248788"/>
                  </a:lnTo>
                  <a:lnTo>
                    <a:pt x="7658278" y="9247213"/>
                  </a:lnTo>
                  <a:lnTo>
                    <a:pt x="7664628" y="9242920"/>
                  </a:lnTo>
                  <a:lnTo>
                    <a:pt x="7668920" y="9236558"/>
                  </a:lnTo>
                  <a:lnTo>
                    <a:pt x="7670495" y="9228798"/>
                  </a:lnTo>
                  <a:lnTo>
                    <a:pt x="7670101" y="9217381"/>
                  </a:lnTo>
                  <a:lnTo>
                    <a:pt x="7668730" y="9177553"/>
                  </a:lnTo>
                  <a:lnTo>
                    <a:pt x="7667828" y="9151442"/>
                  </a:lnTo>
                  <a:lnTo>
                    <a:pt x="7667739" y="9148813"/>
                  </a:lnTo>
                  <a:lnTo>
                    <a:pt x="7667282" y="9141447"/>
                  </a:lnTo>
                  <a:lnTo>
                    <a:pt x="7667257" y="9140901"/>
                  </a:lnTo>
                  <a:lnTo>
                    <a:pt x="7667117" y="9139974"/>
                  </a:lnTo>
                  <a:lnTo>
                    <a:pt x="7665923" y="9132024"/>
                  </a:lnTo>
                  <a:lnTo>
                    <a:pt x="7663980" y="9123261"/>
                  </a:lnTo>
                  <a:lnTo>
                    <a:pt x="7661592" y="9115704"/>
                  </a:lnTo>
                  <a:lnTo>
                    <a:pt x="7656754" y="9103144"/>
                  </a:lnTo>
                  <a:lnTo>
                    <a:pt x="7672095" y="9103144"/>
                  </a:lnTo>
                  <a:lnTo>
                    <a:pt x="7677810" y="9097429"/>
                  </a:lnTo>
                  <a:lnTo>
                    <a:pt x="7679156" y="9096083"/>
                  </a:lnTo>
                  <a:lnTo>
                    <a:pt x="7679156" y="9078811"/>
                  </a:lnTo>
                  <a:close/>
                </a:path>
                <a:path w="14189710" h="9249410">
                  <a:moveTo>
                    <a:pt x="14189380" y="0"/>
                  </a:moveTo>
                  <a:lnTo>
                    <a:pt x="0" y="0"/>
                  </a:lnTo>
                  <a:lnTo>
                    <a:pt x="0" y="8544687"/>
                  </a:lnTo>
                  <a:lnTo>
                    <a:pt x="14189380" y="8544687"/>
                  </a:lnTo>
                  <a:lnTo>
                    <a:pt x="141893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93663" y="8675046"/>
              <a:ext cx="328930" cy="532765"/>
            </a:xfrm>
            <a:custGeom>
              <a:avLst/>
              <a:gdLst/>
              <a:ahLst/>
              <a:cxnLst/>
              <a:rect l="l" t="t" r="r" b="b"/>
              <a:pathLst>
                <a:path w="328930" h="532765">
                  <a:moveTo>
                    <a:pt x="159791" y="0"/>
                  </a:moveTo>
                  <a:lnTo>
                    <a:pt x="0" y="532650"/>
                  </a:lnTo>
                  <a:lnTo>
                    <a:pt x="328485" y="532650"/>
                  </a:lnTo>
                  <a:lnTo>
                    <a:pt x="159791" y="0"/>
                  </a:lnTo>
                  <a:close/>
                </a:path>
              </a:pathLst>
            </a:custGeom>
            <a:solidFill>
              <a:srgbClr val="1A30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6268" y="338086"/>
              <a:ext cx="14391292" cy="9735325"/>
            </a:xfrm>
            <a:prstGeom prst="rect">
              <a:avLst/>
            </a:prstGeom>
          </p:spPr>
        </p:pic>
      </p:grpSp>
      <p:sp>
        <p:nvSpPr>
          <p:cNvPr id="2" name="object 2"/>
          <p:cNvSpPr txBox="1"/>
          <p:nvPr/>
        </p:nvSpPr>
        <p:spPr>
          <a:xfrm>
            <a:off x="12909685" y="9614257"/>
            <a:ext cx="1546860" cy="501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9415" marR="5080" indent="-387350">
              <a:lnSpc>
                <a:spcPct val="100800"/>
              </a:lnSpc>
              <a:spcBef>
                <a:spcPts val="95"/>
              </a:spcBef>
            </a:pPr>
            <a:r>
              <a:rPr sz="1550" spc="-10" dirty="0">
                <a:solidFill>
                  <a:srgbClr val="231F20"/>
                </a:solidFill>
                <a:latin typeface="Myriad Pro"/>
                <a:cs typeface="Myriad Pro"/>
              </a:rPr>
              <a:t>University/College </a:t>
            </a:r>
            <a:r>
              <a:rPr sz="1550" dirty="0">
                <a:solidFill>
                  <a:srgbClr val="231F20"/>
                </a:solidFill>
                <a:latin typeface="Myriad Pro"/>
                <a:cs typeface="Myriad Pro"/>
              </a:rPr>
              <a:t>logo</a:t>
            </a:r>
            <a:r>
              <a:rPr sz="1550" spc="25" dirty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sz="1550" spc="-20" dirty="0">
                <a:solidFill>
                  <a:srgbClr val="231F20"/>
                </a:solidFill>
                <a:latin typeface="Myriad Pro"/>
                <a:cs typeface="Myriad Pro"/>
              </a:rPr>
              <a:t>here</a:t>
            </a:r>
            <a:endParaRPr sz="1550">
              <a:latin typeface="Myriad Pro"/>
              <a:cs typeface="Myriad Pro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96086" y="9376946"/>
            <a:ext cx="183120" cy="31758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94564" y="9435537"/>
            <a:ext cx="353640" cy="229916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9001363" y="9482353"/>
            <a:ext cx="84455" cy="19050"/>
          </a:xfrm>
          <a:custGeom>
            <a:avLst/>
            <a:gdLst/>
            <a:ahLst/>
            <a:cxnLst/>
            <a:rect l="l" t="t" r="r" b="b"/>
            <a:pathLst>
              <a:path w="84454" h="19050">
                <a:moveTo>
                  <a:pt x="74771" y="0"/>
                </a:moveTo>
                <a:lnTo>
                  <a:pt x="9544" y="0"/>
                </a:lnTo>
                <a:lnTo>
                  <a:pt x="2386" y="2924"/>
                </a:lnTo>
                <a:lnTo>
                  <a:pt x="0" y="9359"/>
                </a:lnTo>
                <a:lnTo>
                  <a:pt x="2386" y="15794"/>
                </a:lnTo>
                <a:lnTo>
                  <a:pt x="9544" y="18719"/>
                </a:lnTo>
                <a:lnTo>
                  <a:pt x="74771" y="18719"/>
                </a:lnTo>
                <a:lnTo>
                  <a:pt x="81886" y="15794"/>
                </a:lnTo>
                <a:lnTo>
                  <a:pt x="84258" y="9359"/>
                </a:lnTo>
                <a:lnTo>
                  <a:pt x="81886" y="2924"/>
                </a:lnTo>
                <a:lnTo>
                  <a:pt x="747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913208" y="9469686"/>
            <a:ext cx="133690" cy="650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Myriad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A3 Landscape-Template- FA(no cropmarks)</dc:title>
  <cp:lastModifiedBy>Beibhinn Harman</cp:lastModifiedBy>
  <cp:revision>2</cp:revision>
  <dcterms:created xsi:type="dcterms:W3CDTF">2025-11-10T10:42:44Z</dcterms:created>
  <dcterms:modified xsi:type="dcterms:W3CDTF">2025-11-10T11:58:47Z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2025-11-10T00:00:00Z</vt:filetime>
  </property>
  <property fmtid="{D5CDD505-2E9C-101B-9397-08002B2CF9AE}" pid="3" name="Creator">
    <vt:lpwstr>Adobe Illustrator 29.8 (Macintosh)</vt:lpwstr>
  </property>
  <property fmtid="{D5CDD505-2E9C-101B-9397-08002B2CF9AE}" pid="4" name="LastSaved">
    <vt:filetime>2025-11-10T00:00:00Z</vt:filetime>
  </property>
  <property fmtid="{D5CDD505-2E9C-101B-9397-08002B2CF9AE}" pid="5" name="Producer">
    <vt:lpwstr>Adobe PDF library 17.00</vt:lpwstr>
  </property>
</Properties>
</file>