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15125700"/>
  <p:notesSz cx="10693400" cy="15125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75"/>
    <p:restoredTop sz="94711"/>
  </p:normalViewPr>
  <p:slideViewPr>
    <p:cSldViewPr>
      <p:cViewPr varScale="1">
        <p:scale>
          <a:sx n="84" d="100"/>
          <a:sy n="84" d="100"/>
        </p:scale>
        <p:origin x="3928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24"/>
            <a:ext cx="10692130" cy="15120619"/>
          </a:xfrm>
          <a:custGeom>
            <a:avLst/>
            <a:gdLst/>
            <a:ahLst/>
            <a:cxnLst/>
            <a:rect l="l" t="t" r="r" b="b"/>
            <a:pathLst>
              <a:path w="10692130" h="15120619">
                <a:moveTo>
                  <a:pt x="10692003" y="0"/>
                </a:moveTo>
                <a:lnTo>
                  <a:pt x="0" y="0"/>
                </a:lnTo>
                <a:lnTo>
                  <a:pt x="0" y="15120010"/>
                </a:lnTo>
                <a:lnTo>
                  <a:pt x="10692003" y="15120010"/>
                </a:lnTo>
                <a:lnTo>
                  <a:pt x="10692003" y="0"/>
                </a:lnTo>
                <a:close/>
              </a:path>
            </a:pathLst>
          </a:custGeom>
          <a:solidFill>
            <a:srgbClr val="1A305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24079" y="13225560"/>
            <a:ext cx="192811" cy="25059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857968" y="13282647"/>
            <a:ext cx="285115" cy="190500"/>
          </a:xfrm>
          <a:custGeom>
            <a:avLst/>
            <a:gdLst/>
            <a:ahLst/>
            <a:cxnLst/>
            <a:rect l="l" t="t" r="r" b="b"/>
            <a:pathLst>
              <a:path w="285114" h="190500">
                <a:moveTo>
                  <a:pt x="221716" y="0"/>
                </a:moveTo>
                <a:lnTo>
                  <a:pt x="203723" y="1930"/>
                </a:lnTo>
                <a:lnTo>
                  <a:pt x="187688" y="7612"/>
                </a:lnTo>
                <a:lnTo>
                  <a:pt x="173351" y="16882"/>
                </a:lnTo>
                <a:lnTo>
                  <a:pt x="160451" y="29578"/>
                </a:lnTo>
                <a:lnTo>
                  <a:pt x="151558" y="17027"/>
                </a:lnTo>
                <a:lnTo>
                  <a:pt x="139661" y="7740"/>
                </a:lnTo>
                <a:lnTo>
                  <a:pt x="125022" y="1978"/>
                </a:lnTo>
                <a:lnTo>
                  <a:pt x="107899" y="0"/>
                </a:lnTo>
                <a:lnTo>
                  <a:pt x="89709" y="2473"/>
                </a:lnTo>
                <a:lnTo>
                  <a:pt x="74915" y="9088"/>
                </a:lnTo>
                <a:lnTo>
                  <a:pt x="62863" y="18639"/>
                </a:lnTo>
                <a:lnTo>
                  <a:pt x="52895" y="29921"/>
                </a:lnTo>
                <a:lnTo>
                  <a:pt x="52895" y="3479"/>
                </a:lnTo>
                <a:lnTo>
                  <a:pt x="0" y="3479"/>
                </a:lnTo>
                <a:lnTo>
                  <a:pt x="0" y="190030"/>
                </a:lnTo>
                <a:lnTo>
                  <a:pt x="52895" y="190030"/>
                </a:lnTo>
                <a:lnTo>
                  <a:pt x="52895" y="85966"/>
                </a:lnTo>
                <a:lnTo>
                  <a:pt x="55110" y="69460"/>
                </a:lnTo>
                <a:lnTo>
                  <a:pt x="61471" y="57591"/>
                </a:lnTo>
                <a:lnTo>
                  <a:pt x="71551" y="50422"/>
                </a:lnTo>
                <a:lnTo>
                  <a:pt x="84924" y="48018"/>
                </a:lnTo>
                <a:lnTo>
                  <a:pt x="98135" y="50422"/>
                </a:lnTo>
                <a:lnTo>
                  <a:pt x="107857" y="57591"/>
                </a:lnTo>
                <a:lnTo>
                  <a:pt x="113860" y="69460"/>
                </a:lnTo>
                <a:lnTo>
                  <a:pt x="115912" y="85966"/>
                </a:lnTo>
                <a:lnTo>
                  <a:pt x="115912" y="190030"/>
                </a:lnTo>
                <a:lnTo>
                  <a:pt x="168808" y="190030"/>
                </a:lnTo>
                <a:lnTo>
                  <a:pt x="168808" y="85966"/>
                </a:lnTo>
                <a:lnTo>
                  <a:pt x="171021" y="69460"/>
                </a:lnTo>
                <a:lnTo>
                  <a:pt x="177377" y="57591"/>
                </a:lnTo>
                <a:lnTo>
                  <a:pt x="187453" y="50422"/>
                </a:lnTo>
                <a:lnTo>
                  <a:pt x="200825" y="48018"/>
                </a:lnTo>
                <a:lnTo>
                  <a:pt x="214033" y="50422"/>
                </a:lnTo>
                <a:lnTo>
                  <a:pt x="223751" y="57591"/>
                </a:lnTo>
                <a:lnTo>
                  <a:pt x="229750" y="69460"/>
                </a:lnTo>
                <a:lnTo>
                  <a:pt x="231800" y="85966"/>
                </a:lnTo>
                <a:lnTo>
                  <a:pt x="231800" y="190030"/>
                </a:lnTo>
                <a:lnTo>
                  <a:pt x="284708" y="190030"/>
                </a:lnTo>
                <a:lnTo>
                  <a:pt x="284708" y="68554"/>
                </a:lnTo>
                <a:lnTo>
                  <a:pt x="280395" y="38903"/>
                </a:lnTo>
                <a:lnTo>
                  <a:pt x="267957" y="17441"/>
                </a:lnTo>
                <a:lnTo>
                  <a:pt x="248146" y="4398"/>
                </a:lnTo>
                <a:lnTo>
                  <a:pt x="2217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177493" y="13284036"/>
            <a:ext cx="171589" cy="19212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394679" y="13282647"/>
            <a:ext cx="112420" cy="19003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526606" y="13238432"/>
            <a:ext cx="119024" cy="23737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670360" y="13282648"/>
            <a:ext cx="183070" cy="194208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892760" y="13282647"/>
            <a:ext cx="112420" cy="190030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3130829" y="13228943"/>
            <a:ext cx="514350" cy="247650"/>
          </a:xfrm>
          <a:custGeom>
            <a:avLst/>
            <a:gdLst/>
            <a:ahLst/>
            <a:cxnLst/>
            <a:rect l="l" t="t" r="r" b="b"/>
            <a:pathLst>
              <a:path w="514350" h="247650">
                <a:moveTo>
                  <a:pt x="201866" y="0"/>
                </a:moveTo>
                <a:lnTo>
                  <a:pt x="0" y="0"/>
                </a:lnTo>
                <a:lnTo>
                  <a:pt x="0" y="49530"/>
                </a:lnTo>
                <a:lnTo>
                  <a:pt x="74129" y="49530"/>
                </a:lnTo>
                <a:lnTo>
                  <a:pt x="74129" y="243840"/>
                </a:lnTo>
                <a:lnTo>
                  <a:pt x="127736" y="243840"/>
                </a:lnTo>
                <a:lnTo>
                  <a:pt x="127736" y="49530"/>
                </a:lnTo>
                <a:lnTo>
                  <a:pt x="201866" y="49530"/>
                </a:lnTo>
                <a:lnTo>
                  <a:pt x="201866" y="0"/>
                </a:lnTo>
                <a:close/>
              </a:path>
              <a:path w="514350" h="247650">
                <a:moveTo>
                  <a:pt x="328917" y="53708"/>
                </a:moveTo>
                <a:lnTo>
                  <a:pt x="307924" y="55918"/>
                </a:lnTo>
                <a:lnTo>
                  <a:pt x="291465" y="64058"/>
                </a:lnTo>
                <a:lnTo>
                  <a:pt x="278853" y="77292"/>
                </a:lnTo>
                <a:lnTo>
                  <a:pt x="269405" y="94767"/>
                </a:lnTo>
                <a:lnTo>
                  <a:pt x="269405" y="57175"/>
                </a:lnTo>
                <a:lnTo>
                  <a:pt x="216496" y="57175"/>
                </a:lnTo>
                <a:lnTo>
                  <a:pt x="216496" y="243738"/>
                </a:lnTo>
                <a:lnTo>
                  <a:pt x="269405" y="243738"/>
                </a:lnTo>
                <a:lnTo>
                  <a:pt x="269405" y="174828"/>
                </a:lnTo>
                <a:lnTo>
                  <a:pt x="273316" y="145757"/>
                </a:lnTo>
                <a:lnTo>
                  <a:pt x="284581" y="125234"/>
                </a:lnTo>
                <a:lnTo>
                  <a:pt x="302437" y="113055"/>
                </a:lnTo>
                <a:lnTo>
                  <a:pt x="326136" y="109042"/>
                </a:lnTo>
                <a:lnTo>
                  <a:pt x="328917" y="109042"/>
                </a:lnTo>
                <a:lnTo>
                  <a:pt x="328917" y="53708"/>
                </a:lnTo>
                <a:close/>
              </a:path>
              <a:path w="514350" h="247650">
                <a:moveTo>
                  <a:pt x="513740" y="135483"/>
                </a:moveTo>
                <a:lnTo>
                  <a:pt x="493814" y="76365"/>
                </a:lnTo>
                <a:lnTo>
                  <a:pt x="463626" y="59944"/>
                </a:lnTo>
                <a:lnTo>
                  <a:pt x="463626" y="168554"/>
                </a:lnTo>
                <a:lnTo>
                  <a:pt x="463626" y="177952"/>
                </a:lnTo>
                <a:lnTo>
                  <a:pt x="460629" y="191147"/>
                </a:lnTo>
                <a:lnTo>
                  <a:pt x="452183" y="201498"/>
                </a:lnTo>
                <a:lnTo>
                  <a:pt x="439102" y="208254"/>
                </a:lnTo>
                <a:lnTo>
                  <a:pt x="422198" y="210667"/>
                </a:lnTo>
                <a:lnTo>
                  <a:pt x="410489" y="209143"/>
                </a:lnTo>
                <a:lnTo>
                  <a:pt x="401358" y="204711"/>
                </a:lnTo>
                <a:lnTo>
                  <a:pt x="395427" y="197612"/>
                </a:lnTo>
                <a:lnTo>
                  <a:pt x="393319" y="188048"/>
                </a:lnTo>
                <a:lnTo>
                  <a:pt x="393319" y="187350"/>
                </a:lnTo>
                <a:lnTo>
                  <a:pt x="395846" y="176276"/>
                </a:lnTo>
                <a:lnTo>
                  <a:pt x="403110" y="168211"/>
                </a:lnTo>
                <a:lnTo>
                  <a:pt x="414616" y="163271"/>
                </a:lnTo>
                <a:lnTo>
                  <a:pt x="429869" y="161594"/>
                </a:lnTo>
                <a:lnTo>
                  <a:pt x="439305" y="162102"/>
                </a:lnTo>
                <a:lnTo>
                  <a:pt x="448183" y="163512"/>
                </a:lnTo>
                <a:lnTo>
                  <a:pt x="456349" y="165709"/>
                </a:lnTo>
                <a:lnTo>
                  <a:pt x="463626" y="168554"/>
                </a:lnTo>
                <a:lnTo>
                  <a:pt x="463626" y="59944"/>
                </a:lnTo>
                <a:lnTo>
                  <a:pt x="430555" y="55092"/>
                </a:lnTo>
                <a:lnTo>
                  <a:pt x="408762" y="56159"/>
                </a:lnTo>
                <a:lnTo>
                  <a:pt x="390182" y="59182"/>
                </a:lnTo>
                <a:lnTo>
                  <a:pt x="373684" y="63906"/>
                </a:lnTo>
                <a:lnTo>
                  <a:pt x="358165" y="70053"/>
                </a:lnTo>
                <a:lnTo>
                  <a:pt x="371386" y="110426"/>
                </a:lnTo>
                <a:lnTo>
                  <a:pt x="383794" y="106210"/>
                </a:lnTo>
                <a:lnTo>
                  <a:pt x="395973" y="103035"/>
                </a:lnTo>
                <a:lnTo>
                  <a:pt x="408736" y="101028"/>
                </a:lnTo>
                <a:lnTo>
                  <a:pt x="422897" y="100330"/>
                </a:lnTo>
                <a:lnTo>
                  <a:pt x="440309" y="102577"/>
                </a:lnTo>
                <a:lnTo>
                  <a:pt x="452831" y="109169"/>
                </a:lnTo>
                <a:lnTo>
                  <a:pt x="460387" y="119875"/>
                </a:lnTo>
                <a:lnTo>
                  <a:pt x="462927" y="134480"/>
                </a:lnTo>
                <a:lnTo>
                  <a:pt x="462927" y="137579"/>
                </a:lnTo>
                <a:lnTo>
                  <a:pt x="452869" y="134480"/>
                </a:lnTo>
                <a:lnTo>
                  <a:pt x="442214" y="132054"/>
                </a:lnTo>
                <a:lnTo>
                  <a:pt x="430530" y="130492"/>
                </a:lnTo>
                <a:lnTo>
                  <a:pt x="417334" y="129921"/>
                </a:lnTo>
                <a:lnTo>
                  <a:pt x="386930" y="133502"/>
                </a:lnTo>
                <a:lnTo>
                  <a:pt x="363169" y="144411"/>
                </a:lnTo>
                <a:lnTo>
                  <a:pt x="347675" y="162953"/>
                </a:lnTo>
                <a:lnTo>
                  <a:pt x="342150" y="189433"/>
                </a:lnTo>
                <a:lnTo>
                  <a:pt x="342150" y="190144"/>
                </a:lnTo>
                <a:lnTo>
                  <a:pt x="347218" y="214630"/>
                </a:lnTo>
                <a:lnTo>
                  <a:pt x="360984" y="232511"/>
                </a:lnTo>
                <a:lnTo>
                  <a:pt x="381355" y="243497"/>
                </a:lnTo>
                <a:lnTo>
                  <a:pt x="406196" y="247218"/>
                </a:lnTo>
                <a:lnTo>
                  <a:pt x="424065" y="245529"/>
                </a:lnTo>
                <a:lnTo>
                  <a:pt x="439216" y="240741"/>
                </a:lnTo>
                <a:lnTo>
                  <a:pt x="451954" y="233273"/>
                </a:lnTo>
                <a:lnTo>
                  <a:pt x="462584" y="223545"/>
                </a:lnTo>
                <a:lnTo>
                  <a:pt x="462584" y="243738"/>
                </a:lnTo>
                <a:lnTo>
                  <a:pt x="513740" y="243738"/>
                </a:lnTo>
                <a:lnTo>
                  <a:pt x="513740" y="223545"/>
                </a:lnTo>
                <a:lnTo>
                  <a:pt x="513740" y="210667"/>
                </a:lnTo>
                <a:lnTo>
                  <a:pt x="513740" y="161594"/>
                </a:lnTo>
                <a:lnTo>
                  <a:pt x="513740" y="137579"/>
                </a:lnTo>
                <a:lnTo>
                  <a:pt x="513740" y="1354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666505" y="13282649"/>
            <a:ext cx="389136" cy="194208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4097413" y="13218593"/>
            <a:ext cx="53340" cy="254635"/>
          </a:xfrm>
          <a:custGeom>
            <a:avLst/>
            <a:gdLst/>
            <a:ahLst/>
            <a:cxnLst/>
            <a:rect l="l" t="t" r="r" b="b"/>
            <a:pathLst>
              <a:path w="53339" h="254634">
                <a:moveTo>
                  <a:pt x="52908" y="0"/>
                </a:moveTo>
                <a:lnTo>
                  <a:pt x="0" y="0"/>
                </a:lnTo>
                <a:lnTo>
                  <a:pt x="0" y="254076"/>
                </a:lnTo>
                <a:lnTo>
                  <a:pt x="52908" y="254076"/>
                </a:lnTo>
                <a:lnTo>
                  <a:pt x="529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890345" y="13558553"/>
            <a:ext cx="148488" cy="203619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2071334" y="13569011"/>
            <a:ext cx="88519" cy="192874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199452" y="13613136"/>
            <a:ext cx="127546" cy="149313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370836" y="13552889"/>
            <a:ext cx="147624" cy="209562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561438" y="13610022"/>
            <a:ext cx="138290" cy="152717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2741296" y="13610021"/>
            <a:ext cx="127838" cy="149326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2906163" y="13569011"/>
            <a:ext cx="88519" cy="192874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3111475" y="13559958"/>
            <a:ext cx="201371" cy="199377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3339133" y="13612574"/>
            <a:ext cx="219735" cy="147904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3587429" y="13610871"/>
            <a:ext cx="128676" cy="151587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3765598" y="13610592"/>
            <a:ext cx="81457" cy="148755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875049" y="13552889"/>
            <a:ext cx="147624" cy="209562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4062537" y="13610580"/>
            <a:ext cx="112560" cy="151599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7574368" y="13250379"/>
            <a:ext cx="2484120" cy="1374775"/>
          </a:xfrm>
          <a:custGeom>
            <a:avLst/>
            <a:gdLst/>
            <a:ahLst/>
            <a:cxnLst/>
            <a:rect l="l" t="t" r="r" b="b"/>
            <a:pathLst>
              <a:path w="2484120" h="1374775">
                <a:moveTo>
                  <a:pt x="2483523" y="0"/>
                </a:moveTo>
                <a:lnTo>
                  <a:pt x="0" y="0"/>
                </a:lnTo>
                <a:lnTo>
                  <a:pt x="0" y="1374381"/>
                </a:lnTo>
                <a:lnTo>
                  <a:pt x="2483523" y="1374381"/>
                </a:lnTo>
                <a:lnTo>
                  <a:pt x="24835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0021639" y="14588505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29" h="36830">
                <a:moveTo>
                  <a:pt x="36258" y="0"/>
                </a:moveTo>
                <a:lnTo>
                  <a:pt x="36258" y="36258"/>
                </a:lnTo>
                <a:lnTo>
                  <a:pt x="0" y="36258"/>
                </a:lnTo>
              </a:path>
            </a:pathLst>
          </a:custGeom>
          <a:ln w="3625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7647153" y="14624758"/>
            <a:ext cx="2301875" cy="0"/>
          </a:xfrm>
          <a:custGeom>
            <a:avLst/>
            <a:gdLst/>
            <a:ahLst/>
            <a:cxnLst/>
            <a:rect l="l" t="t" r="r" b="b"/>
            <a:pathLst>
              <a:path w="2301875">
                <a:moveTo>
                  <a:pt x="2301430" y="0"/>
                </a:moveTo>
                <a:lnTo>
                  <a:pt x="0" y="0"/>
                </a:lnTo>
              </a:path>
            </a:pathLst>
          </a:custGeom>
          <a:ln w="36258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7574379" y="14588500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29" h="36830">
                <a:moveTo>
                  <a:pt x="36245" y="36258"/>
                </a:moveTo>
                <a:lnTo>
                  <a:pt x="0" y="36258"/>
                </a:lnTo>
                <a:lnTo>
                  <a:pt x="0" y="0"/>
                </a:lnTo>
              </a:path>
            </a:pathLst>
          </a:custGeom>
          <a:ln w="3625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7574372" y="13324918"/>
            <a:ext cx="0" cy="1187450"/>
          </a:xfrm>
          <a:custGeom>
            <a:avLst/>
            <a:gdLst/>
            <a:ahLst/>
            <a:cxnLst/>
            <a:rect l="l" t="t" r="r" b="b"/>
            <a:pathLst>
              <a:path h="1187450">
                <a:moveTo>
                  <a:pt x="0" y="1187005"/>
                </a:moveTo>
                <a:lnTo>
                  <a:pt x="0" y="0"/>
                </a:lnTo>
              </a:path>
            </a:pathLst>
          </a:custGeom>
          <a:ln w="36258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7574372" y="13250377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29" h="36830">
                <a:moveTo>
                  <a:pt x="0" y="36258"/>
                </a:moveTo>
                <a:lnTo>
                  <a:pt x="0" y="0"/>
                </a:lnTo>
                <a:lnTo>
                  <a:pt x="36245" y="0"/>
                </a:lnTo>
              </a:path>
            </a:pathLst>
          </a:custGeom>
          <a:ln w="3625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7683686" y="13250379"/>
            <a:ext cx="2301875" cy="0"/>
          </a:xfrm>
          <a:custGeom>
            <a:avLst/>
            <a:gdLst/>
            <a:ahLst/>
            <a:cxnLst/>
            <a:rect l="l" t="t" r="r" b="b"/>
            <a:pathLst>
              <a:path w="2301875">
                <a:moveTo>
                  <a:pt x="0" y="0"/>
                </a:moveTo>
                <a:lnTo>
                  <a:pt x="2301430" y="0"/>
                </a:lnTo>
              </a:path>
            </a:pathLst>
          </a:custGeom>
          <a:ln w="36258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10021639" y="13250379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29" h="36830">
                <a:moveTo>
                  <a:pt x="0" y="0"/>
                </a:moveTo>
                <a:lnTo>
                  <a:pt x="36258" y="0"/>
                </a:lnTo>
                <a:lnTo>
                  <a:pt x="36258" y="36258"/>
                </a:lnTo>
              </a:path>
            </a:pathLst>
          </a:custGeom>
          <a:ln w="3625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10057898" y="13363216"/>
            <a:ext cx="0" cy="1187450"/>
          </a:xfrm>
          <a:custGeom>
            <a:avLst/>
            <a:gdLst/>
            <a:ahLst/>
            <a:cxnLst/>
            <a:rect l="l" t="t" r="r" b="b"/>
            <a:pathLst>
              <a:path h="1187450">
                <a:moveTo>
                  <a:pt x="0" y="0"/>
                </a:moveTo>
                <a:lnTo>
                  <a:pt x="0" y="1186992"/>
                </a:lnTo>
              </a:path>
            </a:pathLst>
          </a:custGeom>
          <a:ln w="36258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object 7"/>
          <p:cNvGrpSpPr/>
          <p:nvPr/>
        </p:nvGrpSpPr>
        <p:grpSpPr>
          <a:xfrm>
            <a:off x="690898" y="718235"/>
            <a:ext cx="9358630" cy="13810615"/>
            <a:chOff x="690898" y="718235"/>
            <a:chExt cx="9358630" cy="13810615"/>
          </a:xfrm>
        </p:grpSpPr>
        <p:sp>
          <p:nvSpPr>
            <p:cNvPr id="8" name="object 8"/>
            <p:cNvSpPr/>
            <p:nvPr/>
          </p:nvSpPr>
          <p:spPr>
            <a:xfrm>
              <a:off x="1447659" y="14010565"/>
              <a:ext cx="487680" cy="487680"/>
            </a:xfrm>
            <a:custGeom>
              <a:avLst/>
              <a:gdLst/>
              <a:ahLst/>
              <a:cxnLst/>
              <a:rect l="l" t="t" r="r" b="b"/>
              <a:pathLst>
                <a:path w="487680" h="487680">
                  <a:moveTo>
                    <a:pt x="243712" y="0"/>
                  </a:moveTo>
                  <a:lnTo>
                    <a:pt x="0" y="76"/>
                  </a:lnTo>
                  <a:lnTo>
                    <a:pt x="50" y="243649"/>
                  </a:lnTo>
                  <a:lnTo>
                    <a:pt x="4971" y="292569"/>
                  </a:lnTo>
                  <a:lnTo>
                    <a:pt x="19069" y="338149"/>
                  </a:lnTo>
                  <a:lnTo>
                    <a:pt x="41377" y="379420"/>
                  </a:lnTo>
                  <a:lnTo>
                    <a:pt x="70926" y="415413"/>
                  </a:lnTo>
                  <a:lnTo>
                    <a:pt x="106748" y="445162"/>
                  </a:lnTo>
                  <a:lnTo>
                    <a:pt x="147876" y="467698"/>
                  </a:lnTo>
                  <a:lnTo>
                    <a:pt x="193341" y="482054"/>
                  </a:lnTo>
                  <a:lnTo>
                    <a:pt x="242176" y="487260"/>
                  </a:lnTo>
                  <a:lnTo>
                    <a:pt x="487286" y="487451"/>
                  </a:lnTo>
                  <a:lnTo>
                    <a:pt x="487362" y="243649"/>
                  </a:lnTo>
                  <a:lnTo>
                    <a:pt x="482412" y="194547"/>
                  </a:lnTo>
                  <a:lnTo>
                    <a:pt x="468216" y="148811"/>
                  </a:lnTo>
                  <a:lnTo>
                    <a:pt x="445752" y="107422"/>
                  </a:lnTo>
                  <a:lnTo>
                    <a:pt x="416001" y="71361"/>
                  </a:lnTo>
                  <a:lnTo>
                    <a:pt x="379942" y="41607"/>
                  </a:lnTo>
                  <a:lnTo>
                    <a:pt x="338554" y="19142"/>
                  </a:lnTo>
                  <a:lnTo>
                    <a:pt x="292818" y="4946"/>
                  </a:lnTo>
                  <a:lnTo>
                    <a:pt x="243712" y="0"/>
                  </a:lnTo>
                  <a:close/>
                </a:path>
              </a:pathLst>
            </a:custGeom>
            <a:solidFill>
              <a:srgbClr val="35BD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526437" y="14010565"/>
              <a:ext cx="487680" cy="487680"/>
            </a:xfrm>
            <a:custGeom>
              <a:avLst/>
              <a:gdLst/>
              <a:ahLst/>
              <a:cxnLst/>
              <a:rect l="l" t="t" r="r" b="b"/>
              <a:pathLst>
                <a:path w="487680" h="487680">
                  <a:moveTo>
                    <a:pt x="243712" y="0"/>
                  </a:moveTo>
                  <a:lnTo>
                    <a:pt x="0" y="76"/>
                  </a:lnTo>
                  <a:lnTo>
                    <a:pt x="50" y="243649"/>
                  </a:lnTo>
                  <a:lnTo>
                    <a:pt x="4972" y="292569"/>
                  </a:lnTo>
                  <a:lnTo>
                    <a:pt x="19071" y="338149"/>
                  </a:lnTo>
                  <a:lnTo>
                    <a:pt x="41380" y="379420"/>
                  </a:lnTo>
                  <a:lnTo>
                    <a:pt x="70931" y="415413"/>
                  </a:lnTo>
                  <a:lnTo>
                    <a:pt x="106754" y="445162"/>
                  </a:lnTo>
                  <a:lnTo>
                    <a:pt x="147881" y="467698"/>
                  </a:lnTo>
                  <a:lnTo>
                    <a:pt x="193345" y="482054"/>
                  </a:lnTo>
                  <a:lnTo>
                    <a:pt x="242176" y="487260"/>
                  </a:lnTo>
                  <a:lnTo>
                    <a:pt x="487286" y="487451"/>
                  </a:lnTo>
                  <a:lnTo>
                    <a:pt x="487362" y="243649"/>
                  </a:lnTo>
                  <a:lnTo>
                    <a:pt x="482412" y="194547"/>
                  </a:lnTo>
                  <a:lnTo>
                    <a:pt x="468216" y="148811"/>
                  </a:lnTo>
                  <a:lnTo>
                    <a:pt x="445752" y="107422"/>
                  </a:lnTo>
                  <a:lnTo>
                    <a:pt x="416001" y="71361"/>
                  </a:lnTo>
                  <a:lnTo>
                    <a:pt x="379942" y="41607"/>
                  </a:lnTo>
                  <a:lnTo>
                    <a:pt x="338554" y="19142"/>
                  </a:lnTo>
                  <a:lnTo>
                    <a:pt x="292818" y="4946"/>
                  </a:lnTo>
                  <a:lnTo>
                    <a:pt x="243712" y="0"/>
                  </a:lnTo>
                  <a:close/>
                </a:path>
              </a:pathLst>
            </a:custGeom>
            <a:solidFill>
              <a:srgbClr val="8CA4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605220" y="14010565"/>
              <a:ext cx="487680" cy="487680"/>
            </a:xfrm>
            <a:custGeom>
              <a:avLst/>
              <a:gdLst/>
              <a:ahLst/>
              <a:cxnLst/>
              <a:rect l="l" t="t" r="r" b="b"/>
              <a:pathLst>
                <a:path w="487679" h="487680">
                  <a:moveTo>
                    <a:pt x="243712" y="0"/>
                  </a:moveTo>
                  <a:lnTo>
                    <a:pt x="0" y="76"/>
                  </a:lnTo>
                  <a:lnTo>
                    <a:pt x="50" y="243649"/>
                  </a:lnTo>
                  <a:lnTo>
                    <a:pt x="4971" y="292566"/>
                  </a:lnTo>
                  <a:lnTo>
                    <a:pt x="19069" y="338144"/>
                  </a:lnTo>
                  <a:lnTo>
                    <a:pt x="41377" y="379414"/>
                  </a:lnTo>
                  <a:lnTo>
                    <a:pt x="70926" y="415409"/>
                  </a:lnTo>
                  <a:lnTo>
                    <a:pt x="106748" y="445159"/>
                  </a:lnTo>
                  <a:lnTo>
                    <a:pt x="147876" y="467697"/>
                  </a:lnTo>
                  <a:lnTo>
                    <a:pt x="193341" y="482053"/>
                  </a:lnTo>
                  <a:lnTo>
                    <a:pt x="242176" y="487260"/>
                  </a:lnTo>
                  <a:lnTo>
                    <a:pt x="487286" y="487451"/>
                  </a:lnTo>
                  <a:lnTo>
                    <a:pt x="487362" y="243649"/>
                  </a:lnTo>
                  <a:lnTo>
                    <a:pt x="482412" y="194547"/>
                  </a:lnTo>
                  <a:lnTo>
                    <a:pt x="468216" y="148811"/>
                  </a:lnTo>
                  <a:lnTo>
                    <a:pt x="445752" y="107422"/>
                  </a:lnTo>
                  <a:lnTo>
                    <a:pt x="416001" y="71361"/>
                  </a:lnTo>
                  <a:lnTo>
                    <a:pt x="379942" y="41607"/>
                  </a:lnTo>
                  <a:lnTo>
                    <a:pt x="338554" y="19142"/>
                  </a:lnTo>
                  <a:lnTo>
                    <a:pt x="292818" y="4946"/>
                  </a:lnTo>
                  <a:lnTo>
                    <a:pt x="243712" y="0"/>
                  </a:lnTo>
                  <a:close/>
                </a:path>
              </a:pathLst>
            </a:custGeom>
            <a:solidFill>
              <a:srgbClr val="007D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725650" y="14086182"/>
              <a:ext cx="262890" cy="337820"/>
            </a:xfrm>
            <a:custGeom>
              <a:avLst/>
              <a:gdLst/>
              <a:ahLst/>
              <a:cxnLst/>
              <a:rect l="l" t="t" r="r" b="b"/>
              <a:pathLst>
                <a:path w="262889" h="337819">
                  <a:moveTo>
                    <a:pt x="134848" y="0"/>
                  </a:moveTo>
                  <a:lnTo>
                    <a:pt x="127711" y="0"/>
                  </a:lnTo>
                  <a:lnTo>
                    <a:pt x="104829" y="1595"/>
                  </a:lnTo>
                  <a:lnTo>
                    <a:pt x="61152" y="10319"/>
                  </a:lnTo>
                  <a:lnTo>
                    <a:pt x="24742" y="27217"/>
                  </a:lnTo>
                  <a:lnTo>
                    <a:pt x="5904" y="119482"/>
                  </a:lnTo>
                  <a:lnTo>
                    <a:pt x="218" y="171912"/>
                  </a:lnTo>
                  <a:lnTo>
                    <a:pt x="0" y="259003"/>
                  </a:lnTo>
                  <a:lnTo>
                    <a:pt x="1866" y="269831"/>
                  </a:lnTo>
                  <a:lnTo>
                    <a:pt x="6357" y="279500"/>
                  </a:lnTo>
                  <a:lnTo>
                    <a:pt x="13118" y="287594"/>
                  </a:lnTo>
                  <a:lnTo>
                    <a:pt x="21742" y="293700"/>
                  </a:lnTo>
                  <a:lnTo>
                    <a:pt x="21831" y="318795"/>
                  </a:lnTo>
                  <a:lnTo>
                    <a:pt x="27633" y="332890"/>
                  </a:lnTo>
                  <a:lnTo>
                    <a:pt x="40398" y="337588"/>
                  </a:lnTo>
                  <a:lnTo>
                    <a:pt x="53163" y="332890"/>
                  </a:lnTo>
                  <a:lnTo>
                    <a:pt x="58966" y="318795"/>
                  </a:lnTo>
                  <a:lnTo>
                    <a:pt x="58966" y="298411"/>
                  </a:lnTo>
                  <a:lnTo>
                    <a:pt x="240790" y="298411"/>
                  </a:lnTo>
                  <a:lnTo>
                    <a:pt x="240804" y="293700"/>
                  </a:lnTo>
                  <a:lnTo>
                    <a:pt x="249435" y="287594"/>
                  </a:lnTo>
                  <a:lnTo>
                    <a:pt x="256198" y="279500"/>
                  </a:lnTo>
                  <a:lnTo>
                    <a:pt x="260687" y="269831"/>
                  </a:lnTo>
                  <a:lnTo>
                    <a:pt x="261891" y="262623"/>
                  </a:lnTo>
                  <a:lnTo>
                    <a:pt x="41617" y="262623"/>
                  </a:lnTo>
                  <a:lnTo>
                    <a:pt x="34308" y="261148"/>
                  </a:lnTo>
                  <a:lnTo>
                    <a:pt x="28355" y="257127"/>
                  </a:lnTo>
                  <a:lnTo>
                    <a:pt x="24351" y="251168"/>
                  </a:lnTo>
                  <a:lnTo>
                    <a:pt x="22885" y="243878"/>
                  </a:lnTo>
                  <a:lnTo>
                    <a:pt x="24351" y="236575"/>
                  </a:lnTo>
                  <a:lnTo>
                    <a:pt x="28355" y="230612"/>
                  </a:lnTo>
                  <a:lnTo>
                    <a:pt x="34308" y="226593"/>
                  </a:lnTo>
                  <a:lnTo>
                    <a:pt x="41617" y="225120"/>
                  </a:lnTo>
                  <a:lnTo>
                    <a:pt x="262522" y="225120"/>
                  </a:lnTo>
                  <a:lnTo>
                    <a:pt x="262555" y="181483"/>
                  </a:lnTo>
                  <a:lnTo>
                    <a:pt x="24079" y="181483"/>
                  </a:lnTo>
                  <a:lnTo>
                    <a:pt x="22098" y="174866"/>
                  </a:lnTo>
                  <a:lnTo>
                    <a:pt x="22999" y="168211"/>
                  </a:lnTo>
                  <a:lnTo>
                    <a:pt x="33693" y="79311"/>
                  </a:lnTo>
                  <a:lnTo>
                    <a:pt x="35153" y="70980"/>
                  </a:lnTo>
                  <a:lnTo>
                    <a:pt x="38049" y="65354"/>
                  </a:lnTo>
                  <a:lnTo>
                    <a:pt x="250643" y="65354"/>
                  </a:lnTo>
                  <a:lnTo>
                    <a:pt x="248578" y="46634"/>
                  </a:lnTo>
                  <a:lnTo>
                    <a:pt x="60782" y="46634"/>
                  </a:lnTo>
                  <a:lnTo>
                    <a:pt x="53617" y="43703"/>
                  </a:lnTo>
                  <a:lnTo>
                    <a:pt x="51228" y="37255"/>
                  </a:lnTo>
                  <a:lnTo>
                    <a:pt x="53617" y="30807"/>
                  </a:lnTo>
                  <a:lnTo>
                    <a:pt x="60782" y="27876"/>
                  </a:lnTo>
                  <a:lnTo>
                    <a:pt x="238353" y="27876"/>
                  </a:lnTo>
                  <a:lnTo>
                    <a:pt x="237815" y="27217"/>
                  </a:lnTo>
                  <a:lnTo>
                    <a:pt x="201394" y="10319"/>
                  </a:lnTo>
                  <a:lnTo>
                    <a:pt x="157722" y="1595"/>
                  </a:lnTo>
                  <a:lnTo>
                    <a:pt x="134848" y="0"/>
                  </a:lnTo>
                  <a:close/>
                </a:path>
                <a:path w="262889" h="337819">
                  <a:moveTo>
                    <a:pt x="240790" y="298411"/>
                  </a:moveTo>
                  <a:lnTo>
                    <a:pt x="203593" y="298411"/>
                  </a:lnTo>
                  <a:lnTo>
                    <a:pt x="203593" y="318795"/>
                  </a:lnTo>
                  <a:lnTo>
                    <a:pt x="209396" y="332890"/>
                  </a:lnTo>
                  <a:lnTo>
                    <a:pt x="222161" y="337588"/>
                  </a:lnTo>
                  <a:lnTo>
                    <a:pt x="234926" y="332890"/>
                  </a:lnTo>
                  <a:lnTo>
                    <a:pt x="240728" y="318795"/>
                  </a:lnTo>
                  <a:lnTo>
                    <a:pt x="240790" y="298411"/>
                  </a:lnTo>
                  <a:close/>
                </a:path>
                <a:path w="262889" h="337819">
                  <a:moveTo>
                    <a:pt x="220929" y="225120"/>
                  </a:moveTo>
                  <a:lnTo>
                    <a:pt x="41617" y="225120"/>
                  </a:lnTo>
                  <a:lnTo>
                    <a:pt x="48935" y="226593"/>
                  </a:lnTo>
                  <a:lnTo>
                    <a:pt x="54905" y="230612"/>
                  </a:lnTo>
                  <a:lnTo>
                    <a:pt x="58927" y="236575"/>
                  </a:lnTo>
                  <a:lnTo>
                    <a:pt x="60401" y="243878"/>
                  </a:lnTo>
                  <a:lnTo>
                    <a:pt x="58927" y="251168"/>
                  </a:lnTo>
                  <a:lnTo>
                    <a:pt x="54905" y="257127"/>
                  </a:lnTo>
                  <a:lnTo>
                    <a:pt x="48935" y="261148"/>
                  </a:lnTo>
                  <a:lnTo>
                    <a:pt x="41617" y="262623"/>
                  </a:lnTo>
                  <a:lnTo>
                    <a:pt x="220929" y="262623"/>
                  </a:lnTo>
                  <a:lnTo>
                    <a:pt x="213613" y="261148"/>
                  </a:lnTo>
                  <a:lnTo>
                    <a:pt x="207648" y="257127"/>
                  </a:lnTo>
                  <a:lnTo>
                    <a:pt x="203630" y="251168"/>
                  </a:lnTo>
                  <a:lnTo>
                    <a:pt x="202158" y="243878"/>
                  </a:lnTo>
                  <a:lnTo>
                    <a:pt x="203630" y="236575"/>
                  </a:lnTo>
                  <a:lnTo>
                    <a:pt x="207648" y="230612"/>
                  </a:lnTo>
                  <a:lnTo>
                    <a:pt x="213613" y="226593"/>
                  </a:lnTo>
                  <a:lnTo>
                    <a:pt x="220929" y="225120"/>
                  </a:lnTo>
                  <a:close/>
                </a:path>
                <a:path w="262889" h="337819">
                  <a:moveTo>
                    <a:pt x="262522" y="225120"/>
                  </a:moveTo>
                  <a:lnTo>
                    <a:pt x="220929" y="225120"/>
                  </a:lnTo>
                  <a:lnTo>
                    <a:pt x="228244" y="226593"/>
                  </a:lnTo>
                  <a:lnTo>
                    <a:pt x="234195" y="230612"/>
                  </a:lnTo>
                  <a:lnTo>
                    <a:pt x="238197" y="236575"/>
                  </a:lnTo>
                  <a:lnTo>
                    <a:pt x="239661" y="243878"/>
                  </a:lnTo>
                  <a:lnTo>
                    <a:pt x="238197" y="251168"/>
                  </a:lnTo>
                  <a:lnTo>
                    <a:pt x="234195" y="257127"/>
                  </a:lnTo>
                  <a:lnTo>
                    <a:pt x="228244" y="261148"/>
                  </a:lnTo>
                  <a:lnTo>
                    <a:pt x="220929" y="262623"/>
                  </a:lnTo>
                  <a:lnTo>
                    <a:pt x="261891" y="262623"/>
                  </a:lnTo>
                  <a:lnTo>
                    <a:pt x="262496" y="259003"/>
                  </a:lnTo>
                  <a:lnTo>
                    <a:pt x="262522" y="225120"/>
                  </a:lnTo>
                  <a:close/>
                </a:path>
                <a:path w="262889" h="337819">
                  <a:moveTo>
                    <a:pt x="250643" y="65354"/>
                  </a:moveTo>
                  <a:lnTo>
                    <a:pt x="224497" y="65354"/>
                  </a:lnTo>
                  <a:lnTo>
                    <a:pt x="227406" y="70980"/>
                  </a:lnTo>
                  <a:lnTo>
                    <a:pt x="228866" y="79311"/>
                  </a:lnTo>
                  <a:lnTo>
                    <a:pt x="239547" y="168211"/>
                  </a:lnTo>
                  <a:lnTo>
                    <a:pt x="240461" y="174866"/>
                  </a:lnTo>
                  <a:lnTo>
                    <a:pt x="238480" y="181483"/>
                  </a:lnTo>
                  <a:lnTo>
                    <a:pt x="262555" y="181483"/>
                  </a:lnTo>
                  <a:lnTo>
                    <a:pt x="262488" y="174866"/>
                  </a:lnTo>
                  <a:lnTo>
                    <a:pt x="260373" y="154172"/>
                  </a:lnTo>
                  <a:lnTo>
                    <a:pt x="255562" y="109945"/>
                  </a:lnTo>
                  <a:lnTo>
                    <a:pt x="250643" y="65354"/>
                  </a:lnTo>
                  <a:close/>
                </a:path>
                <a:path w="262889" h="337819">
                  <a:moveTo>
                    <a:pt x="238353" y="27876"/>
                  </a:moveTo>
                  <a:lnTo>
                    <a:pt x="201777" y="27876"/>
                  </a:lnTo>
                  <a:lnTo>
                    <a:pt x="208942" y="30807"/>
                  </a:lnTo>
                  <a:lnTo>
                    <a:pt x="211331" y="37255"/>
                  </a:lnTo>
                  <a:lnTo>
                    <a:pt x="208942" y="43703"/>
                  </a:lnTo>
                  <a:lnTo>
                    <a:pt x="201777" y="46634"/>
                  </a:lnTo>
                  <a:lnTo>
                    <a:pt x="248610" y="46634"/>
                  </a:lnTo>
                  <a:lnTo>
                    <a:pt x="244515" y="35422"/>
                  </a:lnTo>
                  <a:lnTo>
                    <a:pt x="238353" y="2787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98821" y="14041261"/>
              <a:ext cx="487680" cy="487680"/>
            </a:xfrm>
            <a:custGeom>
              <a:avLst/>
              <a:gdLst/>
              <a:ahLst/>
              <a:cxnLst/>
              <a:rect l="l" t="t" r="r" b="b"/>
              <a:pathLst>
                <a:path w="487679" h="487680">
                  <a:moveTo>
                    <a:pt x="243712" y="0"/>
                  </a:moveTo>
                  <a:lnTo>
                    <a:pt x="0" y="76"/>
                  </a:lnTo>
                  <a:lnTo>
                    <a:pt x="50" y="243649"/>
                  </a:lnTo>
                  <a:lnTo>
                    <a:pt x="4972" y="292566"/>
                  </a:lnTo>
                  <a:lnTo>
                    <a:pt x="19071" y="338144"/>
                  </a:lnTo>
                  <a:lnTo>
                    <a:pt x="41380" y="379414"/>
                  </a:lnTo>
                  <a:lnTo>
                    <a:pt x="70931" y="415409"/>
                  </a:lnTo>
                  <a:lnTo>
                    <a:pt x="106754" y="445159"/>
                  </a:lnTo>
                  <a:lnTo>
                    <a:pt x="147881" y="467697"/>
                  </a:lnTo>
                  <a:lnTo>
                    <a:pt x="193345" y="482053"/>
                  </a:lnTo>
                  <a:lnTo>
                    <a:pt x="242176" y="487260"/>
                  </a:lnTo>
                  <a:lnTo>
                    <a:pt x="487286" y="487451"/>
                  </a:lnTo>
                  <a:lnTo>
                    <a:pt x="487362" y="243649"/>
                  </a:lnTo>
                  <a:lnTo>
                    <a:pt x="482412" y="194547"/>
                  </a:lnTo>
                  <a:lnTo>
                    <a:pt x="468216" y="148811"/>
                  </a:lnTo>
                  <a:lnTo>
                    <a:pt x="445752" y="107422"/>
                  </a:lnTo>
                  <a:lnTo>
                    <a:pt x="416001" y="71361"/>
                  </a:lnTo>
                  <a:lnTo>
                    <a:pt x="379942" y="41607"/>
                  </a:lnTo>
                  <a:lnTo>
                    <a:pt x="338554" y="19142"/>
                  </a:lnTo>
                  <a:lnTo>
                    <a:pt x="292818" y="4946"/>
                  </a:lnTo>
                  <a:lnTo>
                    <a:pt x="243712" y="0"/>
                  </a:lnTo>
                  <a:close/>
                </a:path>
              </a:pathLst>
            </a:custGeom>
            <a:solidFill>
              <a:srgbClr val="5037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872139" y="14098324"/>
              <a:ext cx="170815" cy="375285"/>
            </a:xfrm>
            <a:custGeom>
              <a:avLst/>
              <a:gdLst/>
              <a:ahLst/>
              <a:cxnLst/>
              <a:rect l="l" t="t" r="r" b="b"/>
              <a:pathLst>
                <a:path w="170814" h="375284">
                  <a:moveTo>
                    <a:pt x="122847" y="50609"/>
                  </a:moveTo>
                  <a:lnTo>
                    <a:pt x="47828" y="50609"/>
                  </a:lnTo>
                  <a:lnTo>
                    <a:pt x="29625" y="54308"/>
                  </a:lnTo>
                  <a:lnTo>
                    <a:pt x="14716" y="64379"/>
                  </a:lnTo>
                  <a:lnTo>
                    <a:pt x="4640" y="79284"/>
                  </a:lnTo>
                  <a:lnTo>
                    <a:pt x="939" y="97485"/>
                  </a:lnTo>
                  <a:lnTo>
                    <a:pt x="939" y="285038"/>
                  </a:lnTo>
                  <a:lnTo>
                    <a:pt x="3229" y="299466"/>
                  </a:lnTo>
                  <a:lnTo>
                    <a:pt x="9607" y="312078"/>
                  </a:lnTo>
                  <a:lnTo>
                    <a:pt x="19338" y="322159"/>
                  </a:lnTo>
                  <a:lnTo>
                    <a:pt x="31686" y="328993"/>
                  </a:lnTo>
                  <a:lnTo>
                    <a:pt x="939" y="375183"/>
                  </a:lnTo>
                  <a:lnTo>
                    <a:pt x="34886" y="375183"/>
                  </a:lnTo>
                  <a:lnTo>
                    <a:pt x="51396" y="350850"/>
                  </a:lnTo>
                  <a:lnTo>
                    <a:pt x="153537" y="350850"/>
                  </a:lnTo>
                  <a:lnTo>
                    <a:pt x="138988" y="328993"/>
                  </a:lnTo>
                  <a:lnTo>
                    <a:pt x="151336" y="322159"/>
                  </a:lnTo>
                  <a:lnTo>
                    <a:pt x="161067" y="312078"/>
                  </a:lnTo>
                  <a:lnTo>
                    <a:pt x="165268" y="303771"/>
                  </a:lnTo>
                  <a:lnTo>
                    <a:pt x="43129" y="303771"/>
                  </a:lnTo>
                  <a:lnTo>
                    <a:pt x="35812" y="302296"/>
                  </a:lnTo>
                  <a:lnTo>
                    <a:pt x="29856" y="298275"/>
                  </a:lnTo>
                  <a:lnTo>
                    <a:pt x="25850" y="292316"/>
                  </a:lnTo>
                  <a:lnTo>
                    <a:pt x="24386" y="285038"/>
                  </a:lnTo>
                  <a:lnTo>
                    <a:pt x="25850" y="277715"/>
                  </a:lnTo>
                  <a:lnTo>
                    <a:pt x="29856" y="271749"/>
                  </a:lnTo>
                  <a:lnTo>
                    <a:pt x="35812" y="267729"/>
                  </a:lnTo>
                  <a:lnTo>
                    <a:pt x="43129" y="266255"/>
                  </a:lnTo>
                  <a:lnTo>
                    <a:pt x="169735" y="266255"/>
                  </a:lnTo>
                  <a:lnTo>
                    <a:pt x="169735" y="242849"/>
                  </a:lnTo>
                  <a:lnTo>
                    <a:pt x="52514" y="242849"/>
                  </a:lnTo>
                  <a:lnTo>
                    <a:pt x="41593" y="240629"/>
                  </a:lnTo>
                  <a:lnTo>
                    <a:pt x="32648" y="234583"/>
                  </a:lnTo>
                  <a:lnTo>
                    <a:pt x="26604" y="225634"/>
                  </a:lnTo>
                  <a:lnTo>
                    <a:pt x="24384" y="214706"/>
                  </a:lnTo>
                  <a:lnTo>
                    <a:pt x="24384" y="102184"/>
                  </a:lnTo>
                  <a:lnTo>
                    <a:pt x="26604" y="91264"/>
                  </a:lnTo>
                  <a:lnTo>
                    <a:pt x="32648" y="82324"/>
                  </a:lnTo>
                  <a:lnTo>
                    <a:pt x="41593" y="76284"/>
                  </a:lnTo>
                  <a:lnTo>
                    <a:pt x="52514" y="74066"/>
                  </a:lnTo>
                  <a:lnTo>
                    <a:pt x="162510" y="74066"/>
                  </a:lnTo>
                  <a:lnTo>
                    <a:pt x="155963" y="64379"/>
                  </a:lnTo>
                  <a:lnTo>
                    <a:pt x="141055" y="54308"/>
                  </a:lnTo>
                  <a:lnTo>
                    <a:pt x="122847" y="50609"/>
                  </a:lnTo>
                  <a:close/>
                </a:path>
                <a:path w="170814" h="375284">
                  <a:moveTo>
                    <a:pt x="153537" y="350850"/>
                  </a:moveTo>
                  <a:lnTo>
                    <a:pt x="119278" y="350850"/>
                  </a:lnTo>
                  <a:lnTo>
                    <a:pt x="135788" y="375183"/>
                  </a:lnTo>
                  <a:lnTo>
                    <a:pt x="169735" y="375183"/>
                  </a:lnTo>
                  <a:lnTo>
                    <a:pt x="153537" y="350850"/>
                  </a:lnTo>
                  <a:close/>
                </a:path>
                <a:path w="170814" h="375284">
                  <a:moveTo>
                    <a:pt x="127558" y="266255"/>
                  </a:moveTo>
                  <a:lnTo>
                    <a:pt x="43129" y="266255"/>
                  </a:lnTo>
                  <a:lnTo>
                    <a:pt x="50439" y="267729"/>
                  </a:lnTo>
                  <a:lnTo>
                    <a:pt x="56405" y="271749"/>
                  </a:lnTo>
                  <a:lnTo>
                    <a:pt x="60426" y="277715"/>
                  </a:lnTo>
                  <a:lnTo>
                    <a:pt x="61897" y="285038"/>
                  </a:lnTo>
                  <a:lnTo>
                    <a:pt x="60426" y="292316"/>
                  </a:lnTo>
                  <a:lnTo>
                    <a:pt x="56405" y="298275"/>
                  </a:lnTo>
                  <a:lnTo>
                    <a:pt x="50439" y="302296"/>
                  </a:lnTo>
                  <a:lnTo>
                    <a:pt x="43129" y="303771"/>
                  </a:lnTo>
                  <a:lnTo>
                    <a:pt x="127558" y="303771"/>
                  </a:lnTo>
                  <a:lnTo>
                    <a:pt x="120248" y="302296"/>
                  </a:lnTo>
                  <a:lnTo>
                    <a:pt x="114282" y="298275"/>
                  </a:lnTo>
                  <a:lnTo>
                    <a:pt x="110261" y="292316"/>
                  </a:lnTo>
                  <a:lnTo>
                    <a:pt x="108790" y="285038"/>
                  </a:lnTo>
                  <a:lnTo>
                    <a:pt x="110261" y="277715"/>
                  </a:lnTo>
                  <a:lnTo>
                    <a:pt x="114282" y="271749"/>
                  </a:lnTo>
                  <a:lnTo>
                    <a:pt x="120248" y="267729"/>
                  </a:lnTo>
                  <a:lnTo>
                    <a:pt x="127558" y="266255"/>
                  </a:lnTo>
                  <a:close/>
                </a:path>
                <a:path w="170814" h="375284">
                  <a:moveTo>
                    <a:pt x="169735" y="266255"/>
                  </a:moveTo>
                  <a:lnTo>
                    <a:pt x="127558" y="266255"/>
                  </a:lnTo>
                  <a:lnTo>
                    <a:pt x="134875" y="267729"/>
                  </a:lnTo>
                  <a:lnTo>
                    <a:pt x="140831" y="271749"/>
                  </a:lnTo>
                  <a:lnTo>
                    <a:pt x="144837" y="277715"/>
                  </a:lnTo>
                  <a:lnTo>
                    <a:pt x="146301" y="285038"/>
                  </a:lnTo>
                  <a:lnTo>
                    <a:pt x="144837" y="292316"/>
                  </a:lnTo>
                  <a:lnTo>
                    <a:pt x="140831" y="298275"/>
                  </a:lnTo>
                  <a:lnTo>
                    <a:pt x="134875" y="302296"/>
                  </a:lnTo>
                  <a:lnTo>
                    <a:pt x="127558" y="303771"/>
                  </a:lnTo>
                  <a:lnTo>
                    <a:pt x="165268" y="303771"/>
                  </a:lnTo>
                  <a:lnTo>
                    <a:pt x="167445" y="299466"/>
                  </a:lnTo>
                  <a:lnTo>
                    <a:pt x="169735" y="285038"/>
                  </a:lnTo>
                  <a:lnTo>
                    <a:pt x="169735" y="266255"/>
                  </a:lnTo>
                  <a:close/>
                </a:path>
                <a:path w="170814" h="375284">
                  <a:moveTo>
                    <a:pt x="162510" y="74066"/>
                  </a:moveTo>
                  <a:lnTo>
                    <a:pt x="118160" y="74066"/>
                  </a:lnTo>
                  <a:lnTo>
                    <a:pt x="129089" y="76284"/>
                  </a:lnTo>
                  <a:lnTo>
                    <a:pt x="138037" y="82324"/>
                  </a:lnTo>
                  <a:lnTo>
                    <a:pt x="144083" y="91264"/>
                  </a:lnTo>
                  <a:lnTo>
                    <a:pt x="146304" y="102184"/>
                  </a:lnTo>
                  <a:lnTo>
                    <a:pt x="146304" y="214706"/>
                  </a:lnTo>
                  <a:lnTo>
                    <a:pt x="144083" y="225634"/>
                  </a:lnTo>
                  <a:lnTo>
                    <a:pt x="138037" y="234583"/>
                  </a:lnTo>
                  <a:lnTo>
                    <a:pt x="129089" y="240629"/>
                  </a:lnTo>
                  <a:lnTo>
                    <a:pt x="118160" y="242849"/>
                  </a:lnTo>
                  <a:lnTo>
                    <a:pt x="169735" y="242849"/>
                  </a:lnTo>
                  <a:lnTo>
                    <a:pt x="169735" y="97485"/>
                  </a:lnTo>
                  <a:lnTo>
                    <a:pt x="166036" y="79284"/>
                  </a:lnTo>
                  <a:lnTo>
                    <a:pt x="162510" y="74066"/>
                  </a:lnTo>
                  <a:close/>
                </a:path>
                <a:path w="170814" h="375284">
                  <a:moveTo>
                    <a:pt x="58220" y="18440"/>
                  </a:moveTo>
                  <a:lnTo>
                    <a:pt x="43649" y="18440"/>
                  </a:lnTo>
                  <a:lnTo>
                    <a:pt x="52298" y="50609"/>
                  </a:lnTo>
                  <a:lnTo>
                    <a:pt x="66865" y="50609"/>
                  </a:lnTo>
                  <a:lnTo>
                    <a:pt x="58220" y="18440"/>
                  </a:lnTo>
                  <a:close/>
                </a:path>
                <a:path w="170814" h="375284">
                  <a:moveTo>
                    <a:pt x="164145" y="14135"/>
                  </a:moveTo>
                  <a:lnTo>
                    <a:pt x="96469" y="14135"/>
                  </a:lnTo>
                  <a:lnTo>
                    <a:pt x="104863" y="14909"/>
                  </a:lnTo>
                  <a:lnTo>
                    <a:pt x="113106" y="16065"/>
                  </a:lnTo>
                  <a:lnTo>
                    <a:pt x="103809" y="50609"/>
                  </a:lnTo>
                  <a:lnTo>
                    <a:pt x="118389" y="50609"/>
                  </a:lnTo>
                  <a:lnTo>
                    <a:pt x="127025" y="18440"/>
                  </a:lnTo>
                  <a:lnTo>
                    <a:pt x="169976" y="18440"/>
                  </a:lnTo>
                  <a:lnTo>
                    <a:pt x="168969" y="16065"/>
                  </a:lnTo>
                  <a:lnTo>
                    <a:pt x="165354" y="14541"/>
                  </a:lnTo>
                  <a:lnTo>
                    <a:pt x="164145" y="14135"/>
                  </a:lnTo>
                  <a:close/>
                </a:path>
                <a:path w="170814" h="375284">
                  <a:moveTo>
                    <a:pt x="88557" y="0"/>
                  </a:moveTo>
                  <a:lnTo>
                    <a:pt x="82067" y="0"/>
                  </a:lnTo>
                  <a:lnTo>
                    <a:pt x="59903" y="1557"/>
                  </a:lnTo>
                  <a:lnTo>
                    <a:pt x="19347" y="9826"/>
                  </a:lnTo>
                  <a:lnTo>
                    <a:pt x="0" y="20116"/>
                  </a:lnTo>
                  <a:lnTo>
                    <a:pt x="2933" y="27304"/>
                  </a:lnTo>
                  <a:lnTo>
                    <a:pt x="7035" y="29044"/>
                  </a:lnTo>
                  <a:lnTo>
                    <a:pt x="10629" y="27571"/>
                  </a:lnTo>
                  <a:lnTo>
                    <a:pt x="16753" y="25344"/>
                  </a:lnTo>
                  <a:lnTo>
                    <a:pt x="24520" y="22986"/>
                  </a:lnTo>
                  <a:lnTo>
                    <a:pt x="33597" y="20638"/>
                  </a:lnTo>
                  <a:lnTo>
                    <a:pt x="43649" y="18440"/>
                  </a:lnTo>
                  <a:lnTo>
                    <a:pt x="58220" y="18440"/>
                  </a:lnTo>
                  <a:lnTo>
                    <a:pt x="57581" y="16065"/>
                  </a:lnTo>
                  <a:lnTo>
                    <a:pt x="65798" y="14909"/>
                  </a:lnTo>
                  <a:lnTo>
                    <a:pt x="74193" y="14135"/>
                  </a:lnTo>
                  <a:lnTo>
                    <a:pt x="164145" y="14135"/>
                  </a:lnTo>
                  <a:lnTo>
                    <a:pt x="151332" y="9826"/>
                  </a:lnTo>
                  <a:lnTo>
                    <a:pt x="132403" y="5165"/>
                  </a:lnTo>
                  <a:lnTo>
                    <a:pt x="110750" y="1557"/>
                  </a:lnTo>
                  <a:lnTo>
                    <a:pt x="88557" y="0"/>
                  </a:lnTo>
                  <a:close/>
                </a:path>
                <a:path w="170814" h="375284">
                  <a:moveTo>
                    <a:pt x="169976" y="18440"/>
                  </a:moveTo>
                  <a:lnTo>
                    <a:pt x="127025" y="18440"/>
                  </a:lnTo>
                  <a:lnTo>
                    <a:pt x="137080" y="20638"/>
                  </a:lnTo>
                  <a:lnTo>
                    <a:pt x="146161" y="22986"/>
                  </a:lnTo>
                  <a:lnTo>
                    <a:pt x="153932" y="25344"/>
                  </a:lnTo>
                  <a:lnTo>
                    <a:pt x="160058" y="27571"/>
                  </a:lnTo>
                  <a:lnTo>
                    <a:pt x="160921" y="27927"/>
                  </a:lnTo>
                  <a:lnTo>
                    <a:pt x="161810" y="28092"/>
                  </a:lnTo>
                  <a:lnTo>
                    <a:pt x="165468" y="28092"/>
                  </a:lnTo>
                  <a:lnTo>
                    <a:pt x="168109" y="26441"/>
                  </a:lnTo>
                  <a:lnTo>
                    <a:pt x="170688" y="20116"/>
                  </a:lnTo>
                  <a:lnTo>
                    <a:pt x="169976" y="184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666918" y="14016715"/>
              <a:ext cx="487680" cy="487680"/>
            </a:xfrm>
            <a:custGeom>
              <a:avLst/>
              <a:gdLst/>
              <a:ahLst/>
              <a:cxnLst/>
              <a:rect l="l" t="t" r="r" b="b"/>
              <a:pathLst>
                <a:path w="487679" h="487680">
                  <a:moveTo>
                    <a:pt x="243713" y="0"/>
                  </a:moveTo>
                  <a:lnTo>
                    <a:pt x="0" y="76"/>
                  </a:lnTo>
                  <a:lnTo>
                    <a:pt x="50" y="243649"/>
                  </a:lnTo>
                  <a:lnTo>
                    <a:pt x="4972" y="292566"/>
                  </a:lnTo>
                  <a:lnTo>
                    <a:pt x="19071" y="338144"/>
                  </a:lnTo>
                  <a:lnTo>
                    <a:pt x="41380" y="379414"/>
                  </a:lnTo>
                  <a:lnTo>
                    <a:pt x="70931" y="415409"/>
                  </a:lnTo>
                  <a:lnTo>
                    <a:pt x="106754" y="445159"/>
                  </a:lnTo>
                  <a:lnTo>
                    <a:pt x="147881" y="467697"/>
                  </a:lnTo>
                  <a:lnTo>
                    <a:pt x="193345" y="482053"/>
                  </a:lnTo>
                  <a:lnTo>
                    <a:pt x="242176" y="487260"/>
                  </a:lnTo>
                  <a:lnTo>
                    <a:pt x="487286" y="487451"/>
                  </a:lnTo>
                  <a:lnTo>
                    <a:pt x="487375" y="243649"/>
                  </a:lnTo>
                  <a:lnTo>
                    <a:pt x="482424" y="194547"/>
                  </a:lnTo>
                  <a:lnTo>
                    <a:pt x="468226" y="148811"/>
                  </a:lnTo>
                  <a:lnTo>
                    <a:pt x="445761" y="107422"/>
                  </a:lnTo>
                  <a:lnTo>
                    <a:pt x="416007" y="71361"/>
                  </a:lnTo>
                  <a:lnTo>
                    <a:pt x="379946" y="41607"/>
                  </a:lnTo>
                  <a:lnTo>
                    <a:pt x="338556" y="19142"/>
                  </a:lnTo>
                  <a:lnTo>
                    <a:pt x="292818" y="4946"/>
                  </a:lnTo>
                  <a:lnTo>
                    <a:pt x="243713" y="0"/>
                  </a:lnTo>
                  <a:close/>
                </a:path>
              </a:pathLst>
            </a:custGeom>
            <a:solidFill>
              <a:srgbClr val="F794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809035" y="14119017"/>
              <a:ext cx="227329" cy="325120"/>
            </a:xfrm>
            <a:custGeom>
              <a:avLst/>
              <a:gdLst/>
              <a:ahLst/>
              <a:cxnLst/>
              <a:rect l="l" t="t" r="r" b="b"/>
              <a:pathLst>
                <a:path w="227329" h="325119">
                  <a:moveTo>
                    <a:pt x="168795" y="0"/>
                  </a:moveTo>
                  <a:lnTo>
                    <a:pt x="56261" y="0"/>
                  </a:lnTo>
                  <a:lnTo>
                    <a:pt x="38058" y="3699"/>
                  </a:lnTo>
                  <a:lnTo>
                    <a:pt x="23148" y="13771"/>
                  </a:lnTo>
                  <a:lnTo>
                    <a:pt x="13073" y="28680"/>
                  </a:lnTo>
                  <a:lnTo>
                    <a:pt x="9372" y="46888"/>
                  </a:lnTo>
                  <a:lnTo>
                    <a:pt x="9372" y="206298"/>
                  </a:lnTo>
                  <a:lnTo>
                    <a:pt x="32850" y="246827"/>
                  </a:lnTo>
                  <a:lnTo>
                    <a:pt x="48171" y="252425"/>
                  </a:lnTo>
                  <a:lnTo>
                    <a:pt x="0" y="324561"/>
                  </a:lnTo>
                  <a:lnTo>
                    <a:pt x="33934" y="324561"/>
                  </a:lnTo>
                  <a:lnTo>
                    <a:pt x="50457" y="299973"/>
                  </a:lnTo>
                  <a:lnTo>
                    <a:pt x="210548" y="299973"/>
                  </a:lnTo>
                  <a:lnTo>
                    <a:pt x="195018" y="276529"/>
                  </a:lnTo>
                  <a:lnTo>
                    <a:pt x="66217" y="276529"/>
                  </a:lnTo>
                  <a:lnTo>
                    <a:pt x="74079" y="264820"/>
                  </a:lnTo>
                  <a:lnTo>
                    <a:pt x="187262" y="264820"/>
                  </a:lnTo>
                  <a:lnTo>
                    <a:pt x="178816" y="252069"/>
                  </a:lnTo>
                  <a:lnTo>
                    <a:pt x="193441" y="246105"/>
                  </a:lnTo>
                  <a:lnTo>
                    <a:pt x="205125" y="235827"/>
                  </a:lnTo>
                  <a:lnTo>
                    <a:pt x="208611" y="229704"/>
                  </a:lnTo>
                  <a:lnTo>
                    <a:pt x="51549" y="229704"/>
                  </a:lnTo>
                  <a:lnTo>
                    <a:pt x="44239" y="228229"/>
                  </a:lnTo>
                  <a:lnTo>
                    <a:pt x="38287" y="224210"/>
                  </a:lnTo>
                  <a:lnTo>
                    <a:pt x="34282" y="218255"/>
                  </a:lnTo>
                  <a:lnTo>
                    <a:pt x="32816" y="210972"/>
                  </a:lnTo>
                  <a:lnTo>
                    <a:pt x="34282" y="203662"/>
                  </a:lnTo>
                  <a:lnTo>
                    <a:pt x="38287" y="197696"/>
                  </a:lnTo>
                  <a:lnTo>
                    <a:pt x="44239" y="193675"/>
                  </a:lnTo>
                  <a:lnTo>
                    <a:pt x="51549" y="192201"/>
                  </a:lnTo>
                  <a:lnTo>
                    <a:pt x="215671" y="192201"/>
                  </a:lnTo>
                  <a:lnTo>
                    <a:pt x="215671" y="140665"/>
                  </a:lnTo>
                  <a:lnTo>
                    <a:pt x="60960" y="140665"/>
                  </a:lnTo>
                  <a:lnTo>
                    <a:pt x="50031" y="138444"/>
                  </a:lnTo>
                  <a:lnTo>
                    <a:pt x="41082" y="132399"/>
                  </a:lnTo>
                  <a:lnTo>
                    <a:pt x="35037" y="123450"/>
                  </a:lnTo>
                  <a:lnTo>
                    <a:pt x="32816" y="112521"/>
                  </a:lnTo>
                  <a:lnTo>
                    <a:pt x="32816" y="84391"/>
                  </a:lnTo>
                  <a:lnTo>
                    <a:pt x="35037" y="73470"/>
                  </a:lnTo>
                  <a:lnTo>
                    <a:pt x="41082" y="64525"/>
                  </a:lnTo>
                  <a:lnTo>
                    <a:pt x="50031" y="58481"/>
                  </a:lnTo>
                  <a:lnTo>
                    <a:pt x="60960" y="56260"/>
                  </a:lnTo>
                  <a:lnTo>
                    <a:pt x="215671" y="56260"/>
                  </a:lnTo>
                  <a:lnTo>
                    <a:pt x="215671" y="46888"/>
                  </a:lnTo>
                  <a:lnTo>
                    <a:pt x="213909" y="38214"/>
                  </a:lnTo>
                  <a:lnTo>
                    <a:pt x="79883" y="38214"/>
                  </a:lnTo>
                  <a:lnTo>
                    <a:pt x="72717" y="35283"/>
                  </a:lnTo>
                  <a:lnTo>
                    <a:pt x="70329" y="28835"/>
                  </a:lnTo>
                  <a:lnTo>
                    <a:pt x="72717" y="22387"/>
                  </a:lnTo>
                  <a:lnTo>
                    <a:pt x="79883" y="19456"/>
                  </a:lnTo>
                  <a:lnTo>
                    <a:pt x="205741" y="19456"/>
                  </a:lnTo>
                  <a:lnTo>
                    <a:pt x="201901" y="13771"/>
                  </a:lnTo>
                  <a:lnTo>
                    <a:pt x="186996" y="3699"/>
                  </a:lnTo>
                  <a:lnTo>
                    <a:pt x="168795" y="0"/>
                  </a:lnTo>
                  <a:close/>
                </a:path>
                <a:path w="227329" h="325119">
                  <a:moveTo>
                    <a:pt x="210548" y="299973"/>
                  </a:moveTo>
                  <a:lnTo>
                    <a:pt x="176555" y="299973"/>
                  </a:lnTo>
                  <a:lnTo>
                    <a:pt x="192900" y="324561"/>
                  </a:lnTo>
                  <a:lnTo>
                    <a:pt x="226834" y="324561"/>
                  </a:lnTo>
                  <a:lnTo>
                    <a:pt x="210548" y="299973"/>
                  </a:lnTo>
                  <a:close/>
                </a:path>
                <a:path w="227329" h="325119">
                  <a:moveTo>
                    <a:pt x="187262" y="264820"/>
                  </a:moveTo>
                  <a:lnTo>
                    <a:pt x="153187" y="264820"/>
                  </a:lnTo>
                  <a:lnTo>
                    <a:pt x="160972" y="276529"/>
                  </a:lnTo>
                  <a:lnTo>
                    <a:pt x="195018" y="276529"/>
                  </a:lnTo>
                  <a:lnTo>
                    <a:pt x="187262" y="264820"/>
                  </a:lnTo>
                  <a:close/>
                </a:path>
                <a:path w="227329" h="325119">
                  <a:moveTo>
                    <a:pt x="173494" y="192201"/>
                  </a:moveTo>
                  <a:lnTo>
                    <a:pt x="51549" y="192201"/>
                  </a:lnTo>
                  <a:lnTo>
                    <a:pt x="58866" y="193675"/>
                  </a:lnTo>
                  <a:lnTo>
                    <a:pt x="64836" y="197696"/>
                  </a:lnTo>
                  <a:lnTo>
                    <a:pt x="68858" y="203662"/>
                  </a:lnTo>
                  <a:lnTo>
                    <a:pt x="70332" y="210972"/>
                  </a:lnTo>
                  <a:lnTo>
                    <a:pt x="68858" y="218255"/>
                  </a:lnTo>
                  <a:lnTo>
                    <a:pt x="64836" y="224210"/>
                  </a:lnTo>
                  <a:lnTo>
                    <a:pt x="58866" y="228229"/>
                  </a:lnTo>
                  <a:lnTo>
                    <a:pt x="51549" y="229704"/>
                  </a:lnTo>
                  <a:lnTo>
                    <a:pt x="173494" y="229704"/>
                  </a:lnTo>
                  <a:lnTo>
                    <a:pt x="166184" y="228229"/>
                  </a:lnTo>
                  <a:lnTo>
                    <a:pt x="160218" y="224210"/>
                  </a:lnTo>
                  <a:lnTo>
                    <a:pt x="156197" y="218255"/>
                  </a:lnTo>
                  <a:lnTo>
                    <a:pt x="154724" y="210972"/>
                  </a:lnTo>
                  <a:lnTo>
                    <a:pt x="156197" y="203662"/>
                  </a:lnTo>
                  <a:lnTo>
                    <a:pt x="160218" y="197696"/>
                  </a:lnTo>
                  <a:lnTo>
                    <a:pt x="166184" y="193675"/>
                  </a:lnTo>
                  <a:lnTo>
                    <a:pt x="173494" y="192201"/>
                  </a:lnTo>
                  <a:close/>
                </a:path>
                <a:path w="227329" h="325119">
                  <a:moveTo>
                    <a:pt x="215671" y="192201"/>
                  </a:moveTo>
                  <a:lnTo>
                    <a:pt x="173494" y="192201"/>
                  </a:lnTo>
                  <a:lnTo>
                    <a:pt x="180809" y="193675"/>
                  </a:lnTo>
                  <a:lnTo>
                    <a:pt x="186761" y="197696"/>
                  </a:lnTo>
                  <a:lnTo>
                    <a:pt x="190762" y="203662"/>
                  </a:lnTo>
                  <a:lnTo>
                    <a:pt x="192227" y="210972"/>
                  </a:lnTo>
                  <a:lnTo>
                    <a:pt x="190762" y="218255"/>
                  </a:lnTo>
                  <a:lnTo>
                    <a:pt x="186761" y="224210"/>
                  </a:lnTo>
                  <a:lnTo>
                    <a:pt x="180809" y="228229"/>
                  </a:lnTo>
                  <a:lnTo>
                    <a:pt x="173494" y="229704"/>
                  </a:lnTo>
                  <a:lnTo>
                    <a:pt x="208611" y="229704"/>
                  </a:lnTo>
                  <a:lnTo>
                    <a:pt x="212868" y="222228"/>
                  </a:lnTo>
                  <a:lnTo>
                    <a:pt x="215671" y="206298"/>
                  </a:lnTo>
                  <a:lnTo>
                    <a:pt x="215671" y="192201"/>
                  </a:lnTo>
                  <a:close/>
                </a:path>
                <a:path w="227329" h="325119">
                  <a:moveTo>
                    <a:pt x="215671" y="56260"/>
                  </a:moveTo>
                  <a:lnTo>
                    <a:pt x="164096" y="56260"/>
                  </a:lnTo>
                  <a:lnTo>
                    <a:pt x="175023" y="58481"/>
                  </a:lnTo>
                  <a:lnTo>
                    <a:pt x="183967" y="64525"/>
                  </a:lnTo>
                  <a:lnTo>
                    <a:pt x="190008" y="73470"/>
                  </a:lnTo>
                  <a:lnTo>
                    <a:pt x="192227" y="84391"/>
                  </a:lnTo>
                  <a:lnTo>
                    <a:pt x="192227" y="112521"/>
                  </a:lnTo>
                  <a:lnTo>
                    <a:pt x="190008" y="123450"/>
                  </a:lnTo>
                  <a:lnTo>
                    <a:pt x="183967" y="132399"/>
                  </a:lnTo>
                  <a:lnTo>
                    <a:pt x="175023" y="138444"/>
                  </a:lnTo>
                  <a:lnTo>
                    <a:pt x="164096" y="140665"/>
                  </a:lnTo>
                  <a:lnTo>
                    <a:pt x="215671" y="140665"/>
                  </a:lnTo>
                  <a:lnTo>
                    <a:pt x="215671" y="56260"/>
                  </a:lnTo>
                  <a:close/>
                </a:path>
                <a:path w="227329" h="325119">
                  <a:moveTo>
                    <a:pt x="205741" y="19456"/>
                  </a:moveTo>
                  <a:lnTo>
                    <a:pt x="145161" y="19456"/>
                  </a:lnTo>
                  <a:lnTo>
                    <a:pt x="152333" y="22387"/>
                  </a:lnTo>
                  <a:lnTo>
                    <a:pt x="154666" y="28680"/>
                  </a:lnTo>
                  <a:lnTo>
                    <a:pt x="154724" y="28835"/>
                  </a:lnTo>
                  <a:lnTo>
                    <a:pt x="152333" y="35283"/>
                  </a:lnTo>
                  <a:lnTo>
                    <a:pt x="145161" y="38214"/>
                  </a:lnTo>
                  <a:lnTo>
                    <a:pt x="213909" y="38214"/>
                  </a:lnTo>
                  <a:lnTo>
                    <a:pt x="212004" y="28835"/>
                  </a:lnTo>
                  <a:lnTo>
                    <a:pt x="211972" y="28680"/>
                  </a:lnTo>
                  <a:lnTo>
                    <a:pt x="205741" y="1945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638554" y="14006098"/>
              <a:ext cx="487680" cy="487680"/>
            </a:xfrm>
            <a:custGeom>
              <a:avLst/>
              <a:gdLst/>
              <a:ahLst/>
              <a:cxnLst/>
              <a:rect l="l" t="t" r="r" b="b"/>
              <a:pathLst>
                <a:path w="487679" h="487680">
                  <a:moveTo>
                    <a:pt x="243712" y="0"/>
                  </a:moveTo>
                  <a:lnTo>
                    <a:pt x="0" y="76"/>
                  </a:lnTo>
                  <a:lnTo>
                    <a:pt x="50" y="243649"/>
                  </a:lnTo>
                  <a:lnTo>
                    <a:pt x="4972" y="292566"/>
                  </a:lnTo>
                  <a:lnTo>
                    <a:pt x="19071" y="338144"/>
                  </a:lnTo>
                  <a:lnTo>
                    <a:pt x="41380" y="379414"/>
                  </a:lnTo>
                  <a:lnTo>
                    <a:pt x="70931" y="415409"/>
                  </a:lnTo>
                  <a:lnTo>
                    <a:pt x="106754" y="445159"/>
                  </a:lnTo>
                  <a:lnTo>
                    <a:pt x="147881" y="467697"/>
                  </a:lnTo>
                  <a:lnTo>
                    <a:pt x="193345" y="482053"/>
                  </a:lnTo>
                  <a:lnTo>
                    <a:pt x="242176" y="487260"/>
                  </a:lnTo>
                  <a:lnTo>
                    <a:pt x="487286" y="487451"/>
                  </a:lnTo>
                  <a:lnTo>
                    <a:pt x="487375" y="243649"/>
                  </a:lnTo>
                  <a:lnTo>
                    <a:pt x="482424" y="194547"/>
                  </a:lnTo>
                  <a:lnTo>
                    <a:pt x="468226" y="148811"/>
                  </a:lnTo>
                  <a:lnTo>
                    <a:pt x="445761" y="107422"/>
                  </a:lnTo>
                  <a:lnTo>
                    <a:pt x="416007" y="71361"/>
                  </a:lnTo>
                  <a:lnTo>
                    <a:pt x="379946" y="41607"/>
                  </a:lnTo>
                  <a:lnTo>
                    <a:pt x="338556" y="19142"/>
                  </a:lnTo>
                  <a:lnTo>
                    <a:pt x="292818" y="4946"/>
                  </a:lnTo>
                  <a:lnTo>
                    <a:pt x="243712" y="0"/>
                  </a:lnTo>
                  <a:close/>
                </a:path>
              </a:pathLst>
            </a:custGeom>
            <a:solidFill>
              <a:srgbClr val="C1CD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95705" y="816775"/>
              <a:ext cx="9188450" cy="13570585"/>
            </a:xfrm>
            <a:custGeom>
              <a:avLst/>
              <a:gdLst/>
              <a:ahLst/>
              <a:cxnLst/>
              <a:rect l="l" t="t" r="r" b="b"/>
              <a:pathLst>
                <a:path w="9188450" h="13570585">
                  <a:moveTo>
                    <a:pt x="4153852" y="13314693"/>
                  </a:moveTo>
                  <a:lnTo>
                    <a:pt x="4149229" y="13291503"/>
                  </a:lnTo>
                  <a:lnTo>
                    <a:pt x="4146207" y="13289039"/>
                  </a:lnTo>
                  <a:lnTo>
                    <a:pt x="4046639" y="13289039"/>
                  </a:lnTo>
                  <a:lnTo>
                    <a:pt x="4043629" y="13291503"/>
                  </a:lnTo>
                  <a:lnTo>
                    <a:pt x="4038993" y="13314693"/>
                  </a:lnTo>
                  <a:lnTo>
                    <a:pt x="4041038" y="13317169"/>
                  </a:lnTo>
                  <a:lnTo>
                    <a:pt x="4044124" y="13317169"/>
                  </a:lnTo>
                  <a:lnTo>
                    <a:pt x="4151833" y="13317169"/>
                  </a:lnTo>
                  <a:lnTo>
                    <a:pt x="4153852" y="13314693"/>
                  </a:lnTo>
                  <a:close/>
                </a:path>
                <a:path w="9188450" h="13570585">
                  <a:moveTo>
                    <a:pt x="4237202" y="13399973"/>
                  </a:moveTo>
                  <a:lnTo>
                    <a:pt x="4230128" y="13392887"/>
                  </a:lnTo>
                  <a:lnTo>
                    <a:pt x="4203611" y="13392887"/>
                  </a:lnTo>
                  <a:lnTo>
                    <a:pt x="4203611" y="13480060"/>
                  </a:lnTo>
                  <a:lnTo>
                    <a:pt x="4202138" y="13487375"/>
                  </a:lnTo>
                  <a:lnTo>
                    <a:pt x="4198112" y="13493356"/>
                  </a:lnTo>
                  <a:lnTo>
                    <a:pt x="4192130" y="13497395"/>
                  </a:lnTo>
                  <a:lnTo>
                    <a:pt x="4184802" y="13498881"/>
                  </a:lnTo>
                  <a:lnTo>
                    <a:pt x="4177461" y="13497395"/>
                  </a:lnTo>
                  <a:lnTo>
                    <a:pt x="4171492" y="13493356"/>
                  </a:lnTo>
                  <a:lnTo>
                    <a:pt x="4167479" y="13487375"/>
                  </a:lnTo>
                  <a:lnTo>
                    <a:pt x="4166006" y="13480060"/>
                  </a:lnTo>
                  <a:lnTo>
                    <a:pt x="4167479" y="13472719"/>
                  </a:lnTo>
                  <a:lnTo>
                    <a:pt x="4171492" y="13466737"/>
                  </a:lnTo>
                  <a:lnTo>
                    <a:pt x="4177461" y="13462711"/>
                  </a:lnTo>
                  <a:lnTo>
                    <a:pt x="4184802" y="13461238"/>
                  </a:lnTo>
                  <a:lnTo>
                    <a:pt x="4192130" y="13462711"/>
                  </a:lnTo>
                  <a:lnTo>
                    <a:pt x="4198112" y="13466737"/>
                  </a:lnTo>
                  <a:lnTo>
                    <a:pt x="4202138" y="13472719"/>
                  </a:lnTo>
                  <a:lnTo>
                    <a:pt x="4203611" y="13480060"/>
                  </a:lnTo>
                  <a:lnTo>
                    <a:pt x="4203611" y="13392887"/>
                  </a:lnTo>
                  <a:lnTo>
                    <a:pt x="4202671" y="13392887"/>
                  </a:lnTo>
                  <a:lnTo>
                    <a:pt x="4191495" y="13361594"/>
                  </a:lnTo>
                  <a:lnTo>
                    <a:pt x="4189044" y="13354736"/>
                  </a:lnTo>
                  <a:lnTo>
                    <a:pt x="4187710" y="13352361"/>
                  </a:lnTo>
                  <a:lnTo>
                    <a:pt x="4187710" y="13416217"/>
                  </a:lnTo>
                  <a:lnTo>
                    <a:pt x="4186034" y="13418617"/>
                  </a:lnTo>
                  <a:lnTo>
                    <a:pt x="4022318" y="13418617"/>
                  </a:lnTo>
                  <a:lnTo>
                    <a:pt x="4022318" y="13480060"/>
                  </a:lnTo>
                  <a:lnTo>
                    <a:pt x="4020845" y="13487375"/>
                  </a:lnTo>
                  <a:lnTo>
                    <a:pt x="4016806" y="13493356"/>
                  </a:lnTo>
                  <a:lnTo>
                    <a:pt x="4010825" y="13497395"/>
                  </a:lnTo>
                  <a:lnTo>
                    <a:pt x="4003497" y="13498881"/>
                  </a:lnTo>
                  <a:lnTo>
                    <a:pt x="3996169" y="13497395"/>
                  </a:lnTo>
                  <a:lnTo>
                    <a:pt x="3990200" y="13493356"/>
                  </a:lnTo>
                  <a:lnTo>
                    <a:pt x="3986187" y="13487375"/>
                  </a:lnTo>
                  <a:lnTo>
                    <a:pt x="3984714" y="13480060"/>
                  </a:lnTo>
                  <a:lnTo>
                    <a:pt x="3986187" y="13472719"/>
                  </a:lnTo>
                  <a:lnTo>
                    <a:pt x="3990200" y="13466737"/>
                  </a:lnTo>
                  <a:lnTo>
                    <a:pt x="3996169" y="13462711"/>
                  </a:lnTo>
                  <a:lnTo>
                    <a:pt x="4003497" y="13461238"/>
                  </a:lnTo>
                  <a:lnTo>
                    <a:pt x="4010825" y="13462711"/>
                  </a:lnTo>
                  <a:lnTo>
                    <a:pt x="4016806" y="13466737"/>
                  </a:lnTo>
                  <a:lnTo>
                    <a:pt x="4020845" y="13472719"/>
                  </a:lnTo>
                  <a:lnTo>
                    <a:pt x="4022318" y="13480060"/>
                  </a:lnTo>
                  <a:lnTo>
                    <a:pt x="4022318" y="13418617"/>
                  </a:lnTo>
                  <a:lnTo>
                    <a:pt x="4002481" y="13418617"/>
                  </a:lnTo>
                  <a:lnTo>
                    <a:pt x="4000792" y="13416217"/>
                  </a:lnTo>
                  <a:lnTo>
                    <a:pt x="4001884" y="13413270"/>
                  </a:lnTo>
                  <a:lnTo>
                    <a:pt x="4017949" y="13366966"/>
                  </a:lnTo>
                  <a:lnTo>
                    <a:pt x="4019029" y="13364007"/>
                  </a:lnTo>
                  <a:lnTo>
                    <a:pt x="4022496" y="13361594"/>
                  </a:lnTo>
                  <a:lnTo>
                    <a:pt x="4166006" y="13361594"/>
                  </a:lnTo>
                  <a:lnTo>
                    <a:pt x="4169486" y="13364007"/>
                  </a:lnTo>
                  <a:lnTo>
                    <a:pt x="4170565" y="13366966"/>
                  </a:lnTo>
                  <a:lnTo>
                    <a:pt x="4186618" y="13413270"/>
                  </a:lnTo>
                  <a:lnTo>
                    <a:pt x="4187710" y="13416217"/>
                  </a:lnTo>
                  <a:lnTo>
                    <a:pt x="4187710" y="13352361"/>
                  </a:lnTo>
                  <a:lnTo>
                    <a:pt x="4185348" y="13348145"/>
                  </a:lnTo>
                  <a:lnTo>
                    <a:pt x="4139717" y="13328129"/>
                  </a:lnTo>
                  <a:lnTo>
                    <a:pt x="4122724" y="13327393"/>
                  </a:lnTo>
                  <a:lnTo>
                    <a:pt x="4091089" y="13327393"/>
                  </a:lnTo>
                  <a:lnTo>
                    <a:pt x="4039959" y="13330657"/>
                  </a:lnTo>
                  <a:lnTo>
                    <a:pt x="4003154" y="13348145"/>
                  </a:lnTo>
                  <a:lnTo>
                    <a:pt x="3985831" y="13392887"/>
                  </a:lnTo>
                  <a:lnTo>
                    <a:pt x="3958386" y="13392887"/>
                  </a:lnTo>
                  <a:lnTo>
                    <a:pt x="3951300" y="13399973"/>
                  </a:lnTo>
                  <a:lnTo>
                    <a:pt x="3951300" y="13417271"/>
                  </a:lnTo>
                  <a:lnTo>
                    <a:pt x="3958386" y="13424345"/>
                  </a:lnTo>
                  <a:lnTo>
                    <a:pt x="3973741" y="13424345"/>
                  </a:lnTo>
                  <a:lnTo>
                    <a:pt x="3968902" y="13436930"/>
                  </a:lnTo>
                  <a:lnTo>
                    <a:pt x="3962831" y="13472719"/>
                  </a:lnTo>
                  <a:lnTo>
                    <a:pt x="3965498" y="13550202"/>
                  </a:lnTo>
                  <a:lnTo>
                    <a:pt x="3967073" y="13557974"/>
                  </a:lnTo>
                  <a:lnTo>
                    <a:pt x="3971379" y="13564337"/>
                  </a:lnTo>
                  <a:lnTo>
                    <a:pt x="3977741" y="13568642"/>
                  </a:lnTo>
                  <a:lnTo>
                    <a:pt x="3985514" y="13570230"/>
                  </a:lnTo>
                  <a:lnTo>
                    <a:pt x="3993286" y="13568642"/>
                  </a:lnTo>
                  <a:lnTo>
                    <a:pt x="3999649" y="13564337"/>
                  </a:lnTo>
                  <a:lnTo>
                    <a:pt x="4003954" y="13557974"/>
                  </a:lnTo>
                  <a:lnTo>
                    <a:pt x="4005529" y="13550202"/>
                  </a:lnTo>
                  <a:lnTo>
                    <a:pt x="4005529" y="13538772"/>
                  </a:lnTo>
                  <a:lnTo>
                    <a:pt x="4188498" y="13538772"/>
                  </a:lnTo>
                  <a:lnTo>
                    <a:pt x="4188498" y="13550202"/>
                  </a:lnTo>
                  <a:lnTo>
                    <a:pt x="4190073" y="13557974"/>
                  </a:lnTo>
                  <a:lnTo>
                    <a:pt x="4194378" y="13564337"/>
                  </a:lnTo>
                  <a:lnTo>
                    <a:pt x="4200741" y="13568642"/>
                  </a:lnTo>
                  <a:lnTo>
                    <a:pt x="4208513" y="13570230"/>
                  </a:lnTo>
                  <a:lnTo>
                    <a:pt x="4216285" y="13568642"/>
                  </a:lnTo>
                  <a:lnTo>
                    <a:pt x="4222648" y="13564337"/>
                  </a:lnTo>
                  <a:lnTo>
                    <a:pt x="4226941" y="13557974"/>
                  </a:lnTo>
                  <a:lnTo>
                    <a:pt x="4228516" y="13550202"/>
                  </a:lnTo>
                  <a:lnTo>
                    <a:pt x="4228122" y="13538772"/>
                  </a:lnTo>
                  <a:lnTo>
                    <a:pt x="4226750" y="13498881"/>
                  </a:lnTo>
                  <a:lnTo>
                    <a:pt x="4225849" y="13472719"/>
                  </a:lnTo>
                  <a:lnTo>
                    <a:pt x="4225760" y="13470090"/>
                  </a:lnTo>
                  <a:lnTo>
                    <a:pt x="4225302" y="13462711"/>
                  </a:lnTo>
                  <a:lnTo>
                    <a:pt x="4225277" y="13462165"/>
                  </a:lnTo>
                  <a:lnTo>
                    <a:pt x="4225137" y="13461238"/>
                  </a:lnTo>
                  <a:lnTo>
                    <a:pt x="4223944" y="13453263"/>
                  </a:lnTo>
                  <a:lnTo>
                    <a:pt x="4221988" y="13444487"/>
                  </a:lnTo>
                  <a:lnTo>
                    <a:pt x="4219613" y="13436930"/>
                  </a:lnTo>
                  <a:lnTo>
                    <a:pt x="4214761" y="13424345"/>
                  </a:lnTo>
                  <a:lnTo>
                    <a:pt x="4230128" y="13424345"/>
                  </a:lnTo>
                  <a:lnTo>
                    <a:pt x="4235856" y="13418617"/>
                  </a:lnTo>
                  <a:lnTo>
                    <a:pt x="4237202" y="13417271"/>
                  </a:lnTo>
                  <a:lnTo>
                    <a:pt x="4237202" y="13399973"/>
                  </a:lnTo>
                  <a:close/>
                </a:path>
                <a:path w="9188450" h="13570585">
                  <a:moveTo>
                    <a:pt x="9188323" y="0"/>
                  </a:moveTo>
                  <a:lnTo>
                    <a:pt x="0" y="0"/>
                  </a:lnTo>
                  <a:lnTo>
                    <a:pt x="0" y="12242546"/>
                  </a:lnTo>
                  <a:lnTo>
                    <a:pt x="9188323" y="12242546"/>
                  </a:lnTo>
                  <a:lnTo>
                    <a:pt x="918832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359366" y="12696677"/>
              <a:ext cx="329565" cy="534035"/>
            </a:xfrm>
            <a:custGeom>
              <a:avLst/>
              <a:gdLst/>
              <a:ahLst/>
              <a:cxnLst/>
              <a:rect l="l" t="t" r="r" b="b"/>
              <a:pathLst>
                <a:path w="329564" h="534034">
                  <a:moveTo>
                    <a:pt x="160058" y="0"/>
                  </a:moveTo>
                  <a:lnTo>
                    <a:pt x="0" y="533514"/>
                  </a:lnTo>
                  <a:lnTo>
                    <a:pt x="329031" y="533514"/>
                  </a:lnTo>
                  <a:lnTo>
                    <a:pt x="160058" y="0"/>
                  </a:lnTo>
                  <a:close/>
                </a:path>
              </a:pathLst>
            </a:custGeom>
            <a:solidFill>
              <a:srgbClr val="1A30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0898" y="718235"/>
              <a:ext cx="9358014" cy="13379082"/>
            </a:xfrm>
            <a:prstGeom prst="rect">
              <a:avLst/>
            </a:prstGeom>
          </p:spPr>
        </p:pic>
      </p:grpSp>
      <p:sp>
        <p:nvSpPr>
          <p:cNvPr id="2" name="object 2"/>
          <p:cNvSpPr txBox="1"/>
          <p:nvPr/>
        </p:nvSpPr>
        <p:spPr>
          <a:xfrm>
            <a:off x="7838975" y="13605133"/>
            <a:ext cx="1902460" cy="612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9584" marR="5080" indent="-477520">
              <a:lnSpc>
                <a:spcPct val="101400"/>
              </a:lnSpc>
              <a:spcBef>
                <a:spcPts val="95"/>
              </a:spcBef>
            </a:pPr>
            <a:r>
              <a:rPr sz="1900" spc="-10" dirty="0">
                <a:solidFill>
                  <a:srgbClr val="231F20"/>
                </a:solidFill>
                <a:latin typeface="Myriad Pro"/>
                <a:cs typeface="Myriad Pro"/>
              </a:rPr>
              <a:t>University/College </a:t>
            </a:r>
            <a:r>
              <a:rPr sz="1900" dirty="0">
                <a:solidFill>
                  <a:srgbClr val="231F20"/>
                </a:solidFill>
                <a:latin typeface="Myriad Pro"/>
                <a:cs typeface="Myriad Pro"/>
              </a:rPr>
              <a:t>logo</a:t>
            </a:r>
            <a:r>
              <a:rPr sz="1900" spc="40" dirty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sz="1900" spc="-20" dirty="0">
                <a:solidFill>
                  <a:srgbClr val="231F20"/>
                </a:solidFill>
                <a:latin typeface="Myriad Pro"/>
                <a:cs typeface="Myriad Pro"/>
              </a:rPr>
              <a:t>here</a:t>
            </a:r>
            <a:endParaRPr sz="1900">
              <a:latin typeface="Myriad Pro"/>
              <a:cs typeface="Myriad Pro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02973" y="14086526"/>
            <a:ext cx="183418" cy="31810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03082" y="14145215"/>
            <a:ext cx="354218" cy="230292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5915273" y="14192110"/>
            <a:ext cx="84455" cy="19050"/>
          </a:xfrm>
          <a:custGeom>
            <a:avLst/>
            <a:gdLst/>
            <a:ahLst/>
            <a:cxnLst/>
            <a:rect l="l" t="t" r="r" b="b"/>
            <a:pathLst>
              <a:path w="84454" h="19050">
                <a:moveTo>
                  <a:pt x="74904" y="0"/>
                </a:moveTo>
                <a:lnTo>
                  <a:pt x="9563" y="0"/>
                </a:lnTo>
                <a:lnTo>
                  <a:pt x="2390" y="2928"/>
                </a:lnTo>
                <a:lnTo>
                  <a:pt x="0" y="9372"/>
                </a:lnTo>
                <a:lnTo>
                  <a:pt x="2390" y="15816"/>
                </a:lnTo>
                <a:lnTo>
                  <a:pt x="9563" y="18745"/>
                </a:lnTo>
                <a:lnTo>
                  <a:pt x="74904" y="18745"/>
                </a:lnTo>
                <a:lnTo>
                  <a:pt x="82026" y="15816"/>
                </a:lnTo>
                <a:lnTo>
                  <a:pt x="84401" y="9372"/>
                </a:lnTo>
                <a:lnTo>
                  <a:pt x="82026" y="2928"/>
                </a:lnTo>
                <a:lnTo>
                  <a:pt x="749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25349" y="14179418"/>
            <a:ext cx="133904" cy="651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Myriad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A3 Portrait-Template- FA(no crop marks)</dc:title>
  <cp:lastModifiedBy>Beibhinn Harman</cp:lastModifiedBy>
  <cp:revision>1</cp:revision>
  <dcterms:created xsi:type="dcterms:W3CDTF">2025-11-10T10:44:38Z</dcterms:created>
  <dcterms:modified xsi:type="dcterms:W3CDTF">2025-11-10T11:58:39Z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Illustrator 29.8 (Macintosh)</vt:lpwstr>
  </property>
  <property fmtid="{D5CDD505-2E9C-101B-9397-08002B2CF9AE}" pid="4" name="LastSaved">
    <vt:filetime>2025-11-10T00:00:00Z</vt:filetime>
  </property>
  <property fmtid="{D5CDD505-2E9C-101B-9397-08002B2CF9AE}" pid="5" name="Producer">
    <vt:lpwstr>Adobe PDF library 17.00</vt:lpwstr>
  </property>
</Properties>
</file>