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15125700"/>
  <p:notesSz cx="10693400" cy="15125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32" d="100"/>
          <a:sy n="32" d="100"/>
        </p:scale>
        <p:origin x="2104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700" b="0" i="0">
                <a:solidFill>
                  <a:srgbClr val="2A58A8"/>
                </a:solidFill>
                <a:latin typeface="Gotham Bold"/>
                <a:cs typeface="Gotham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00" b="0" i="0">
                <a:solidFill>
                  <a:srgbClr val="2A58A8"/>
                </a:solidFill>
                <a:latin typeface="Gotham Bold"/>
                <a:cs typeface="Gotham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00" b="0" i="0">
                <a:solidFill>
                  <a:srgbClr val="2A58A8"/>
                </a:solidFill>
                <a:latin typeface="Gotham Bold"/>
                <a:cs typeface="Gotham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00" b="0" i="0">
                <a:solidFill>
                  <a:srgbClr val="2A58A8"/>
                </a:solidFill>
                <a:latin typeface="Gotham Bold"/>
                <a:cs typeface="Gotham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24"/>
            <a:ext cx="10692130" cy="12414250"/>
          </a:xfrm>
          <a:custGeom>
            <a:avLst/>
            <a:gdLst/>
            <a:ahLst/>
            <a:cxnLst/>
            <a:rect l="l" t="t" r="r" b="b"/>
            <a:pathLst>
              <a:path w="10692130" h="12414250">
                <a:moveTo>
                  <a:pt x="10692003" y="0"/>
                </a:moveTo>
                <a:lnTo>
                  <a:pt x="0" y="0"/>
                </a:lnTo>
                <a:lnTo>
                  <a:pt x="0" y="12413716"/>
                </a:lnTo>
                <a:lnTo>
                  <a:pt x="10692003" y="12413716"/>
                </a:lnTo>
                <a:lnTo>
                  <a:pt x="10692003" y="0"/>
                </a:lnTo>
                <a:close/>
              </a:path>
            </a:pathLst>
          </a:custGeom>
          <a:solidFill>
            <a:srgbClr val="81D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8280926"/>
            <a:ext cx="6295390" cy="2897505"/>
          </a:xfrm>
          <a:custGeom>
            <a:avLst/>
            <a:gdLst/>
            <a:ahLst/>
            <a:cxnLst/>
            <a:rect l="l" t="t" r="r" b="b"/>
            <a:pathLst>
              <a:path w="6295390" h="2897504">
                <a:moveTo>
                  <a:pt x="1861899" y="0"/>
                </a:moveTo>
                <a:lnTo>
                  <a:pt x="0" y="404831"/>
                </a:lnTo>
                <a:lnTo>
                  <a:pt x="0" y="2897319"/>
                </a:lnTo>
                <a:lnTo>
                  <a:pt x="6294771" y="2897319"/>
                </a:lnTo>
                <a:lnTo>
                  <a:pt x="4636291" y="965360"/>
                </a:lnTo>
                <a:lnTo>
                  <a:pt x="3372082" y="73845"/>
                </a:lnTo>
                <a:lnTo>
                  <a:pt x="1861899" y="0"/>
                </a:lnTo>
                <a:close/>
              </a:path>
            </a:pathLst>
          </a:custGeom>
          <a:solidFill>
            <a:srgbClr val="7083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8363819"/>
            <a:ext cx="5496560" cy="2708910"/>
          </a:xfrm>
          <a:custGeom>
            <a:avLst/>
            <a:gdLst/>
            <a:ahLst/>
            <a:cxnLst/>
            <a:rect l="l" t="t" r="r" b="b"/>
            <a:pathLst>
              <a:path w="5496560" h="2708909">
                <a:moveTo>
                  <a:pt x="1351945" y="0"/>
                </a:moveTo>
                <a:lnTo>
                  <a:pt x="0" y="293950"/>
                </a:lnTo>
                <a:lnTo>
                  <a:pt x="0" y="2708883"/>
                </a:lnTo>
                <a:lnTo>
                  <a:pt x="5496524" y="2708883"/>
                </a:lnTo>
                <a:lnTo>
                  <a:pt x="3945904" y="902575"/>
                </a:lnTo>
                <a:lnTo>
                  <a:pt x="2763913" y="69043"/>
                </a:lnTo>
                <a:lnTo>
                  <a:pt x="1351945" y="0"/>
                </a:lnTo>
                <a:close/>
              </a:path>
            </a:pathLst>
          </a:custGeom>
          <a:solidFill>
            <a:srgbClr val="8EA0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09842" y="9692475"/>
            <a:ext cx="526415" cy="1059180"/>
          </a:xfrm>
          <a:custGeom>
            <a:avLst/>
            <a:gdLst/>
            <a:ahLst/>
            <a:cxnLst/>
            <a:rect l="l" t="t" r="r" b="b"/>
            <a:pathLst>
              <a:path w="526415" h="1059179">
                <a:moveTo>
                  <a:pt x="525983" y="0"/>
                </a:moveTo>
                <a:lnTo>
                  <a:pt x="0" y="0"/>
                </a:lnTo>
                <a:lnTo>
                  <a:pt x="0" y="1058557"/>
                </a:lnTo>
                <a:lnTo>
                  <a:pt x="525983" y="1058557"/>
                </a:lnTo>
                <a:lnTo>
                  <a:pt x="525983" y="0"/>
                </a:lnTo>
                <a:close/>
              </a:path>
            </a:pathLst>
          </a:custGeom>
          <a:solidFill>
            <a:srgbClr val="544E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80146" y="9670244"/>
            <a:ext cx="264160" cy="679450"/>
          </a:xfrm>
          <a:custGeom>
            <a:avLst/>
            <a:gdLst/>
            <a:ahLst/>
            <a:cxnLst/>
            <a:rect l="l" t="t" r="r" b="b"/>
            <a:pathLst>
              <a:path w="264159" h="679450">
                <a:moveTo>
                  <a:pt x="0" y="0"/>
                </a:moveTo>
                <a:lnTo>
                  <a:pt x="264020" y="679183"/>
                </a:lnTo>
                <a:lnTo>
                  <a:pt x="264020" y="71285"/>
                </a:lnTo>
                <a:lnTo>
                  <a:pt x="42367" y="11138"/>
                </a:lnTo>
                <a:lnTo>
                  <a:pt x="0" y="0"/>
                </a:lnTo>
                <a:close/>
              </a:path>
            </a:pathLst>
          </a:custGeom>
          <a:solidFill>
            <a:srgbClr val="FBF1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10646398"/>
            <a:ext cx="730885" cy="400685"/>
          </a:xfrm>
          <a:custGeom>
            <a:avLst/>
            <a:gdLst/>
            <a:ahLst/>
            <a:cxnLst/>
            <a:rect l="l" t="t" r="r" b="b"/>
            <a:pathLst>
              <a:path w="730885" h="400684">
                <a:moveTo>
                  <a:pt x="730427" y="0"/>
                </a:moveTo>
                <a:lnTo>
                  <a:pt x="0" y="0"/>
                </a:lnTo>
                <a:lnTo>
                  <a:pt x="0" y="400278"/>
                </a:lnTo>
                <a:lnTo>
                  <a:pt x="730427" y="400278"/>
                </a:lnTo>
                <a:lnTo>
                  <a:pt x="730427" y="0"/>
                </a:lnTo>
                <a:close/>
              </a:path>
            </a:pathLst>
          </a:custGeom>
          <a:solidFill>
            <a:srgbClr val="95BE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20878" y="10750093"/>
            <a:ext cx="609600" cy="80010"/>
          </a:xfrm>
          <a:custGeom>
            <a:avLst/>
            <a:gdLst/>
            <a:ahLst/>
            <a:cxnLst/>
            <a:rect l="l" t="t" r="r" b="b"/>
            <a:pathLst>
              <a:path w="609600" h="80009">
                <a:moveTo>
                  <a:pt x="609549" y="0"/>
                </a:moveTo>
                <a:lnTo>
                  <a:pt x="0" y="0"/>
                </a:lnTo>
                <a:lnTo>
                  <a:pt x="0" y="79768"/>
                </a:lnTo>
                <a:lnTo>
                  <a:pt x="609549" y="79768"/>
                </a:lnTo>
                <a:lnTo>
                  <a:pt x="609549" y="0"/>
                </a:lnTo>
                <a:close/>
              </a:path>
            </a:pathLst>
          </a:custGeom>
          <a:solidFill>
            <a:srgbClr val="1C44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9331685"/>
            <a:ext cx="756920" cy="1533525"/>
          </a:xfrm>
          <a:custGeom>
            <a:avLst/>
            <a:gdLst/>
            <a:ahLst/>
            <a:cxnLst/>
            <a:rect l="l" t="t" r="r" b="b"/>
            <a:pathLst>
              <a:path w="756920" h="1533525">
                <a:moveTo>
                  <a:pt x="86772" y="0"/>
                </a:moveTo>
                <a:lnTo>
                  <a:pt x="0" y="867"/>
                </a:lnTo>
                <a:lnTo>
                  <a:pt x="0" y="1476129"/>
                </a:lnTo>
                <a:lnTo>
                  <a:pt x="25622" y="1533156"/>
                </a:lnTo>
                <a:lnTo>
                  <a:pt x="249180" y="1453911"/>
                </a:lnTo>
                <a:lnTo>
                  <a:pt x="430919" y="1390328"/>
                </a:lnTo>
                <a:lnTo>
                  <a:pt x="572446" y="1342301"/>
                </a:lnTo>
                <a:lnTo>
                  <a:pt x="650107" y="1318119"/>
                </a:lnTo>
                <a:lnTo>
                  <a:pt x="695147" y="1310679"/>
                </a:lnTo>
                <a:lnTo>
                  <a:pt x="724804" y="1320539"/>
                </a:lnTo>
                <a:lnTo>
                  <a:pt x="756316" y="1348257"/>
                </a:lnTo>
                <a:lnTo>
                  <a:pt x="184715" y="31737"/>
                </a:lnTo>
                <a:lnTo>
                  <a:pt x="86772" y="0"/>
                </a:lnTo>
                <a:close/>
              </a:path>
            </a:pathLst>
          </a:custGeom>
          <a:solidFill>
            <a:srgbClr val="7A9F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0" y="9312643"/>
            <a:ext cx="734695" cy="1545590"/>
          </a:xfrm>
          <a:custGeom>
            <a:avLst/>
            <a:gdLst/>
            <a:ahLst/>
            <a:cxnLst/>
            <a:rect l="l" t="t" r="r" b="b"/>
            <a:pathLst>
              <a:path w="734695" h="1545590">
                <a:moveTo>
                  <a:pt x="83477" y="1542351"/>
                </a:moveTo>
                <a:lnTo>
                  <a:pt x="0" y="1358734"/>
                </a:lnTo>
                <a:lnTo>
                  <a:pt x="0" y="1375473"/>
                </a:lnTo>
                <a:lnTo>
                  <a:pt x="65925" y="1520507"/>
                </a:lnTo>
                <a:lnTo>
                  <a:pt x="77330" y="1545221"/>
                </a:lnTo>
                <a:lnTo>
                  <a:pt x="83477" y="1542351"/>
                </a:lnTo>
                <a:close/>
              </a:path>
              <a:path w="734695" h="1545590">
                <a:moveTo>
                  <a:pt x="141884" y="1519021"/>
                </a:moveTo>
                <a:lnTo>
                  <a:pt x="0" y="1206766"/>
                </a:lnTo>
                <a:lnTo>
                  <a:pt x="0" y="1223175"/>
                </a:lnTo>
                <a:lnTo>
                  <a:pt x="135699" y="1521828"/>
                </a:lnTo>
                <a:lnTo>
                  <a:pt x="141884" y="1519021"/>
                </a:lnTo>
                <a:close/>
              </a:path>
              <a:path w="734695" h="1545590">
                <a:moveTo>
                  <a:pt x="200825" y="1495958"/>
                </a:moveTo>
                <a:lnTo>
                  <a:pt x="0" y="1054138"/>
                </a:lnTo>
                <a:lnTo>
                  <a:pt x="0" y="1070711"/>
                </a:lnTo>
                <a:lnTo>
                  <a:pt x="194640" y="1498765"/>
                </a:lnTo>
                <a:lnTo>
                  <a:pt x="200825" y="1495958"/>
                </a:lnTo>
                <a:close/>
              </a:path>
              <a:path w="734695" h="1545590">
                <a:moveTo>
                  <a:pt x="259994" y="1473911"/>
                </a:moveTo>
                <a:lnTo>
                  <a:pt x="192951" y="1326235"/>
                </a:lnTo>
                <a:lnTo>
                  <a:pt x="125082" y="1177544"/>
                </a:lnTo>
                <a:lnTo>
                  <a:pt x="0" y="902106"/>
                </a:lnTo>
                <a:lnTo>
                  <a:pt x="0" y="918171"/>
                </a:lnTo>
                <a:lnTo>
                  <a:pt x="175361" y="1303769"/>
                </a:lnTo>
                <a:lnTo>
                  <a:pt x="242176" y="1451533"/>
                </a:lnTo>
                <a:lnTo>
                  <a:pt x="253847" y="1476781"/>
                </a:lnTo>
                <a:lnTo>
                  <a:pt x="259994" y="1473911"/>
                </a:lnTo>
                <a:close/>
              </a:path>
              <a:path w="734695" h="1545590">
                <a:moveTo>
                  <a:pt x="319493" y="1452511"/>
                </a:moveTo>
                <a:lnTo>
                  <a:pt x="0" y="749566"/>
                </a:lnTo>
                <a:lnTo>
                  <a:pt x="0" y="765759"/>
                </a:lnTo>
                <a:lnTo>
                  <a:pt x="301879" y="1429753"/>
                </a:lnTo>
                <a:lnTo>
                  <a:pt x="313283" y="1455267"/>
                </a:lnTo>
                <a:lnTo>
                  <a:pt x="319493" y="1452511"/>
                </a:lnTo>
                <a:close/>
              </a:path>
              <a:path w="734695" h="1545590">
                <a:moveTo>
                  <a:pt x="379488" y="1432128"/>
                </a:moveTo>
                <a:lnTo>
                  <a:pt x="0" y="597014"/>
                </a:lnTo>
                <a:lnTo>
                  <a:pt x="0" y="613422"/>
                </a:lnTo>
                <a:lnTo>
                  <a:pt x="373303" y="1434934"/>
                </a:lnTo>
                <a:lnTo>
                  <a:pt x="379488" y="1432128"/>
                </a:lnTo>
                <a:close/>
              </a:path>
              <a:path w="734695" h="1545590">
                <a:moveTo>
                  <a:pt x="426910" y="1416685"/>
                </a:moveTo>
                <a:lnTo>
                  <a:pt x="360108" y="1269504"/>
                </a:lnTo>
                <a:lnTo>
                  <a:pt x="291947" y="1119886"/>
                </a:lnTo>
                <a:lnTo>
                  <a:pt x="0" y="477659"/>
                </a:lnTo>
                <a:lnTo>
                  <a:pt x="0" y="493191"/>
                </a:lnTo>
                <a:lnTo>
                  <a:pt x="140157" y="801903"/>
                </a:lnTo>
                <a:lnTo>
                  <a:pt x="140423" y="802170"/>
                </a:lnTo>
                <a:lnTo>
                  <a:pt x="206133" y="946645"/>
                </a:lnTo>
                <a:lnTo>
                  <a:pt x="217538" y="972159"/>
                </a:lnTo>
                <a:lnTo>
                  <a:pt x="274027" y="1095997"/>
                </a:lnTo>
                <a:lnTo>
                  <a:pt x="341909" y="1245895"/>
                </a:lnTo>
                <a:lnTo>
                  <a:pt x="353860" y="1271676"/>
                </a:lnTo>
                <a:lnTo>
                  <a:pt x="420941" y="1419402"/>
                </a:lnTo>
                <a:lnTo>
                  <a:pt x="426910" y="1416685"/>
                </a:lnTo>
                <a:close/>
              </a:path>
              <a:path w="734695" h="1545590">
                <a:moveTo>
                  <a:pt x="477151" y="1401495"/>
                </a:moveTo>
                <a:lnTo>
                  <a:pt x="274307" y="954786"/>
                </a:lnTo>
                <a:lnTo>
                  <a:pt x="73355" y="512711"/>
                </a:lnTo>
                <a:lnTo>
                  <a:pt x="61950" y="486905"/>
                </a:lnTo>
                <a:lnTo>
                  <a:pt x="0" y="350697"/>
                </a:lnTo>
                <a:lnTo>
                  <a:pt x="0" y="366991"/>
                </a:lnTo>
                <a:lnTo>
                  <a:pt x="123050" y="637349"/>
                </a:lnTo>
                <a:lnTo>
                  <a:pt x="134454" y="663130"/>
                </a:lnTo>
                <a:lnTo>
                  <a:pt x="190665" y="786968"/>
                </a:lnTo>
                <a:lnTo>
                  <a:pt x="202615" y="812761"/>
                </a:lnTo>
                <a:lnTo>
                  <a:pt x="256108" y="930897"/>
                </a:lnTo>
                <a:lnTo>
                  <a:pt x="268058" y="956678"/>
                </a:lnTo>
                <a:lnTo>
                  <a:pt x="471182" y="1404200"/>
                </a:lnTo>
                <a:lnTo>
                  <a:pt x="477151" y="1401495"/>
                </a:lnTo>
                <a:close/>
              </a:path>
              <a:path w="734695" h="1545590">
                <a:moveTo>
                  <a:pt x="514896" y="1390904"/>
                </a:moveTo>
                <a:lnTo>
                  <a:pt x="448094" y="1243990"/>
                </a:lnTo>
                <a:lnTo>
                  <a:pt x="436422" y="1217917"/>
                </a:lnTo>
                <a:lnTo>
                  <a:pt x="246875" y="800544"/>
                </a:lnTo>
                <a:lnTo>
                  <a:pt x="44564" y="355739"/>
                </a:lnTo>
                <a:lnTo>
                  <a:pt x="0" y="257251"/>
                </a:lnTo>
                <a:lnTo>
                  <a:pt x="0" y="273545"/>
                </a:lnTo>
                <a:lnTo>
                  <a:pt x="38315" y="357378"/>
                </a:lnTo>
                <a:lnTo>
                  <a:pt x="93179" y="478485"/>
                </a:lnTo>
                <a:lnTo>
                  <a:pt x="160794" y="627037"/>
                </a:lnTo>
                <a:lnTo>
                  <a:pt x="228676" y="776655"/>
                </a:lnTo>
                <a:lnTo>
                  <a:pt x="294119" y="920305"/>
                </a:lnTo>
                <a:lnTo>
                  <a:pt x="305523" y="945819"/>
                </a:lnTo>
                <a:lnTo>
                  <a:pt x="430174" y="1219555"/>
                </a:lnTo>
                <a:lnTo>
                  <a:pt x="496976" y="1367269"/>
                </a:lnTo>
                <a:lnTo>
                  <a:pt x="497243" y="1367548"/>
                </a:lnTo>
                <a:lnTo>
                  <a:pt x="508927" y="1393621"/>
                </a:lnTo>
                <a:lnTo>
                  <a:pt x="514896" y="1390904"/>
                </a:lnTo>
                <a:close/>
              </a:path>
              <a:path w="734695" h="1545590">
                <a:moveTo>
                  <a:pt x="552919" y="1380845"/>
                </a:moveTo>
                <a:lnTo>
                  <a:pt x="350062" y="934148"/>
                </a:lnTo>
                <a:lnTo>
                  <a:pt x="338391" y="908888"/>
                </a:lnTo>
                <a:lnTo>
                  <a:pt x="217004" y="641413"/>
                </a:lnTo>
                <a:lnTo>
                  <a:pt x="149390" y="492874"/>
                </a:lnTo>
                <a:lnTo>
                  <a:pt x="137985" y="467334"/>
                </a:lnTo>
                <a:lnTo>
                  <a:pt x="0" y="164172"/>
                </a:lnTo>
                <a:lnTo>
                  <a:pt x="0" y="179946"/>
                </a:lnTo>
                <a:lnTo>
                  <a:pt x="64668" y="322072"/>
                </a:lnTo>
                <a:lnTo>
                  <a:pt x="331876" y="910526"/>
                </a:lnTo>
                <a:lnTo>
                  <a:pt x="343547" y="935761"/>
                </a:lnTo>
                <a:lnTo>
                  <a:pt x="546950" y="1383563"/>
                </a:lnTo>
                <a:lnTo>
                  <a:pt x="552919" y="1380845"/>
                </a:lnTo>
                <a:close/>
              </a:path>
              <a:path w="734695" h="1545590">
                <a:moveTo>
                  <a:pt x="594461" y="1371079"/>
                </a:moveTo>
                <a:lnTo>
                  <a:pt x="527659" y="1224445"/>
                </a:lnTo>
                <a:lnTo>
                  <a:pt x="516255" y="1198918"/>
                </a:lnTo>
                <a:lnTo>
                  <a:pt x="459498" y="1074000"/>
                </a:lnTo>
                <a:lnTo>
                  <a:pt x="447827" y="1048740"/>
                </a:lnTo>
                <a:lnTo>
                  <a:pt x="391617" y="924369"/>
                </a:lnTo>
                <a:lnTo>
                  <a:pt x="326440" y="781545"/>
                </a:lnTo>
                <a:lnTo>
                  <a:pt x="0" y="63080"/>
                </a:lnTo>
                <a:lnTo>
                  <a:pt x="0" y="78562"/>
                </a:lnTo>
                <a:lnTo>
                  <a:pt x="106210" y="312839"/>
                </a:lnTo>
                <a:lnTo>
                  <a:pt x="240360" y="607745"/>
                </a:lnTo>
                <a:lnTo>
                  <a:pt x="251764" y="633272"/>
                </a:lnTo>
                <a:lnTo>
                  <a:pt x="588492" y="1373797"/>
                </a:lnTo>
                <a:lnTo>
                  <a:pt x="591197" y="1372425"/>
                </a:lnTo>
                <a:lnTo>
                  <a:pt x="594461" y="1371079"/>
                </a:lnTo>
                <a:close/>
              </a:path>
              <a:path w="734695" h="1545590">
                <a:moveTo>
                  <a:pt x="620534" y="1365923"/>
                </a:moveTo>
                <a:lnTo>
                  <a:pt x="553732" y="1219288"/>
                </a:lnTo>
                <a:lnTo>
                  <a:pt x="284619" y="626491"/>
                </a:lnTo>
                <a:lnTo>
                  <a:pt x="284353" y="626491"/>
                </a:lnTo>
                <a:lnTo>
                  <a:pt x="217004" y="478218"/>
                </a:lnTo>
                <a:lnTo>
                  <a:pt x="205879" y="453237"/>
                </a:lnTo>
                <a:lnTo>
                  <a:pt x="0" y="279"/>
                </a:lnTo>
                <a:lnTo>
                  <a:pt x="0" y="16217"/>
                </a:lnTo>
                <a:lnTo>
                  <a:pt x="399757" y="895591"/>
                </a:lnTo>
                <a:lnTo>
                  <a:pt x="410895" y="920584"/>
                </a:lnTo>
                <a:lnTo>
                  <a:pt x="614565" y="1368640"/>
                </a:lnTo>
                <a:lnTo>
                  <a:pt x="620534" y="1365923"/>
                </a:lnTo>
                <a:close/>
              </a:path>
              <a:path w="734695" h="1545590">
                <a:moveTo>
                  <a:pt x="647141" y="1361567"/>
                </a:moveTo>
                <a:lnTo>
                  <a:pt x="41033" y="27978"/>
                </a:lnTo>
                <a:lnTo>
                  <a:pt x="28270" y="279"/>
                </a:lnTo>
                <a:lnTo>
                  <a:pt x="27190" y="0"/>
                </a:lnTo>
                <a:lnTo>
                  <a:pt x="26098" y="0"/>
                </a:lnTo>
                <a:lnTo>
                  <a:pt x="21755" y="1625"/>
                </a:lnTo>
                <a:lnTo>
                  <a:pt x="158889" y="303593"/>
                </a:lnTo>
                <a:lnTo>
                  <a:pt x="361200" y="748131"/>
                </a:lnTo>
                <a:lnTo>
                  <a:pt x="426097" y="891247"/>
                </a:lnTo>
                <a:lnTo>
                  <a:pt x="437502" y="915949"/>
                </a:lnTo>
                <a:lnTo>
                  <a:pt x="641172" y="1364284"/>
                </a:lnTo>
                <a:lnTo>
                  <a:pt x="647141" y="1361567"/>
                </a:lnTo>
                <a:close/>
              </a:path>
              <a:path w="734695" h="1545590">
                <a:moveTo>
                  <a:pt x="674293" y="1358582"/>
                </a:moveTo>
                <a:lnTo>
                  <a:pt x="539064" y="1060678"/>
                </a:lnTo>
                <a:lnTo>
                  <a:pt x="406539" y="769048"/>
                </a:lnTo>
                <a:lnTo>
                  <a:pt x="395135" y="744334"/>
                </a:lnTo>
                <a:lnTo>
                  <a:pt x="338112" y="618324"/>
                </a:lnTo>
                <a:lnTo>
                  <a:pt x="57873" y="1625"/>
                </a:lnTo>
                <a:lnTo>
                  <a:pt x="56515" y="1625"/>
                </a:lnTo>
                <a:lnTo>
                  <a:pt x="55156" y="1358"/>
                </a:lnTo>
                <a:lnTo>
                  <a:pt x="53797" y="1358"/>
                </a:lnTo>
                <a:lnTo>
                  <a:pt x="51079" y="2717"/>
                </a:lnTo>
                <a:lnTo>
                  <a:pt x="119507" y="153695"/>
                </a:lnTo>
                <a:lnTo>
                  <a:pt x="131191" y="178955"/>
                </a:lnTo>
                <a:lnTo>
                  <a:pt x="252577" y="446163"/>
                </a:lnTo>
                <a:lnTo>
                  <a:pt x="263702" y="471144"/>
                </a:lnTo>
                <a:lnTo>
                  <a:pt x="319646" y="594436"/>
                </a:lnTo>
                <a:lnTo>
                  <a:pt x="331050" y="619150"/>
                </a:lnTo>
                <a:lnTo>
                  <a:pt x="589572" y="1187780"/>
                </a:lnTo>
                <a:lnTo>
                  <a:pt x="600710" y="1212761"/>
                </a:lnTo>
                <a:lnTo>
                  <a:pt x="668324" y="1361300"/>
                </a:lnTo>
                <a:lnTo>
                  <a:pt x="674293" y="1358582"/>
                </a:lnTo>
                <a:close/>
              </a:path>
              <a:path w="734695" h="1545590">
                <a:moveTo>
                  <a:pt x="702538" y="1357757"/>
                </a:moveTo>
                <a:lnTo>
                  <a:pt x="567029" y="1059332"/>
                </a:lnTo>
                <a:lnTo>
                  <a:pt x="555625" y="1034618"/>
                </a:lnTo>
                <a:lnTo>
                  <a:pt x="365544" y="616419"/>
                </a:lnTo>
                <a:lnTo>
                  <a:pt x="354406" y="591439"/>
                </a:lnTo>
                <a:lnTo>
                  <a:pt x="298462" y="468426"/>
                </a:lnTo>
                <a:lnTo>
                  <a:pt x="287058" y="443725"/>
                </a:lnTo>
                <a:lnTo>
                  <a:pt x="167030" y="178955"/>
                </a:lnTo>
                <a:lnTo>
                  <a:pt x="101866" y="35572"/>
                </a:lnTo>
                <a:lnTo>
                  <a:pt x="88011" y="5435"/>
                </a:lnTo>
                <a:lnTo>
                  <a:pt x="86652" y="4889"/>
                </a:lnTo>
                <a:lnTo>
                  <a:pt x="83667" y="4610"/>
                </a:lnTo>
                <a:lnTo>
                  <a:pt x="80949" y="4889"/>
                </a:lnTo>
                <a:lnTo>
                  <a:pt x="213741" y="297611"/>
                </a:lnTo>
                <a:lnTo>
                  <a:pt x="225145" y="322326"/>
                </a:lnTo>
                <a:lnTo>
                  <a:pt x="347345" y="591705"/>
                </a:lnTo>
                <a:lnTo>
                  <a:pt x="358749" y="616419"/>
                </a:lnTo>
                <a:lnTo>
                  <a:pt x="416052" y="742975"/>
                </a:lnTo>
                <a:lnTo>
                  <a:pt x="427189" y="767956"/>
                </a:lnTo>
                <a:lnTo>
                  <a:pt x="480949" y="886345"/>
                </a:lnTo>
                <a:lnTo>
                  <a:pt x="492353" y="911059"/>
                </a:lnTo>
                <a:lnTo>
                  <a:pt x="696569" y="1360474"/>
                </a:lnTo>
                <a:lnTo>
                  <a:pt x="702538" y="1357757"/>
                </a:lnTo>
                <a:close/>
              </a:path>
              <a:path w="734695" h="1545590">
                <a:moveTo>
                  <a:pt x="734314" y="1364551"/>
                </a:moveTo>
                <a:lnTo>
                  <a:pt x="597725" y="1063942"/>
                </a:lnTo>
                <a:lnTo>
                  <a:pt x="584682" y="1035710"/>
                </a:lnTo>
                <a:lnTo>
                  <a:pt x="531456" y="918667"/>
                </a:lnTo>
                <a:lnTo>
                  <a:pt x="517880" y="888250"/>
                </a:lnTo>
                <a:lnTo>
                  <a:pt x="464388" y="770940"/>
                </a:lnTo>
                <a:lnTo>
                  <a:pt x="327533" y="469519"/>
                </a:lnTo>
                <a:lnTo>
                  <a:pt x="133908" y="44272"/>
                </a:lnTo>
                <a:lnTo>
                  <a:pt x="132829" y="41554"/>
                </a:lnTo>
                <a:lnTo>
                  <a:pt x="119253" y="11684"/>
                </a:lnTo>
                <a:lnTo>
                  <a:pt x="118160" y="11137"/>
                </a:lnTo>
                <a:lnTo>
                  <a:pt x="116801" y="10871"/>
                </a:lnTo>
                <a:lnTo>
                  <a:pt x="111912" y="10871"/>
                </a:lnTo>
                <a:lnTo>
                  <a:pt x="375589" y="590905"/>
                </a:lnTo>
                <a:lnTo>
                  <a:pt x="713409" y="1334960"/>
                </a:lnTo>
                <a:lnTo>
                  <a:pt x="728345" y="1367269"/>
                </a:lnTo>
                <a:lnTo>
                  <a:pt x="734314" y="1364551"/>
                </a:lnTo>
                <a:close/>
              </a:path>
            </a:pathLst>
          </a:custGeom>
          <a:solidFill>
            <a:srgbClr val="013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9312643"/>
            <a:ext cx="766445" cy="1560830"/>
          </a:xfrm>
          <a:custGeom>
            <a:avLst/>
            <a:gdLst/>
            <a:ahLst/>
            <a:cxnLst/>
            <a:rect l="l" t="t" r="r" b="b"/>
            <a:pathLst>
              <a:path w="766445" h="1560829">
                <a:moveTo>
                  <a:pt x="187947" y="43992"/>
                </a:moveTo>
                <a:lnTo>
                  <a:pt x="149555" y="20612"/>
                </a:lnTo>
                <a:lnTo>
                  <a:pt x="119240" y="11684"/>
                </a:lnTo>
                <a:lnTo>
                  <a:pt x="118148" y="11137"/>
                </a:lnTo>
                <a:lnTo>
                  <a:pt x="115709" y="10871"/>
                </a:lnTo>
                <a:lnTo>
                  <a:pt x="108940" y="9182"/>
                </a:lnTo>
                <a:lnTo>
                  <a:pt x="102069" y="7747"/>
                </a:lnTo>
                <a:lnTo>
                  <a:pt x="88011" y="5435"/>
                </a:lnTo>
                <a:lnTo>
                  <a:pt x="86652" y="4902"/>
                </a:lnTo>
                <a:lnTo>
                  <a:pt x="85293" y="4902"/>
                </a:lnTo>
                <a:lnTo>
                  <a:pt x="70878" y="2921"/>
                </a:lnTo>
                <a:lnTo>
                  <a:pt x="56515" y="1638"/>
                </a:lnTo>
                <a:lnTo>
                  <a:pt x="55156" y="1371"/>
                </a:lnTo>
                <a:lnTo>
                  <a:pt x="47485" y="965"/>
                </a:lnTo>
                <a:lnTo>
                  <a:pt x="28270" y="279"/>
                </a:lnTo>
                <a:lnTo>
                  <a:pt x="27178" y="0"/>
                </a:lnTo>
                <a:lnTo>
                  <a:pt x="26098" y="0"/>
                </a:lnTo>
                <a:lnTo>
                  <a:pt x="25006" y="279"/>
                </a:lnTo>
                <a:lnTo>
                  <a:pt x="16598" y="0"/>
                </a:lnTo>
                <a:lnTo>
                  <a:pt x="8712" y="0"/>
                </a:lnTo>
                <a:lnTo>
                  <a:pt x="0" y="279"/>
                </a:lnTo>
                <a:lnTo>
                  <a:pt x="0" y="27698"/>
                </a:lnTo>
                <a:lnTo>
                  <a:pt x="5194" y="27698"/>
                </a:lnTo>
                <a:lnTo>
                  <a:pt x="7353" y="27432"/>
                </a:lnTo>
                <a:lnTo>
                  <a:pt x="36144" y="27698"/>
                </a:lnTo>
                <a:lnTo>
                  <a:pt x="38582" y="27978"/>
                </a:lnTo>
                <a:lnTo>
                  <a:pt x="48641" y="28244"/>
                </a:lnTo>
                <a:lnTo>
                  <a:pt x="55968" y="28790"/>
                </a:lnTo>
                <a:lnTo>
                  <a:pt x="94259" y="33947"/>
                </a:lnTo>
                <a:lnTo>
                  <a:pt x="126022" y="41821"/>
                </a:lnTo>
                <a:lnTo>
                  <a:pt x="128739" y="42367"/>
                </a:lnTo>
                <a:lnTo>
                  <a:pt x="131457" y="43192"/>
                </a:lnTo>
                <a:lnTo>
                  <a:pt x="133908" y="44272"/>
                </a:lnTo>
                <a:lnTo>
                  <a:pt x="142367" y="47066"/>
                </a:lnTo>
                <a:lnTo>
                  <a:pt x="150609" y="50139"/>
                </a:lnTo>
                <a:lnTo>
                  <a:pt x="158648" y="53467"/>
                </a:lnTo>
                <a:lnTo>
                  <a:pt x="166484" y="57035"/>
                </a:lnTo>
                <a:lnTo>
                  <a:pt x="173278" y="60553"/>
                </a:lnTo>
                <a:lnTo>
                  <a:pt x="181419" y="57581"/>
                </a:lnTo>
                <a:lnTo>
                  <a:pt x="187947" y="43992"/>
                </a:lnTo>
                <a:close/>
              </a:path>
              <a:path w="766445" h="1560829">
                <a:moveTo>
                  <a:pt x="258038" y="194386"/>
                </a:moveTo>
                <a:lnTo>
                  <a:pt x="253720" y="188252"/>
                </a:lnTo>
                <a:lnTo>
                  <a:pt x="232841" y="169748"/>
                </a:lnTo>
                <a:lnTo>
                  <a:pt x="202526" y="158267"/>
                </a:lnTo>
                <a:lnTo>
                  <a:pt x="164071" y="153111"/>
                </a:lnTo>
                <a:lnTo>
                  <a:pt x="118757" y="153543"/>
                </a:lnTo>
                <a:lnTo>
                  <a:pt x="67868" y="158851"/>
                </a:lnTo>
                <a:lnTo>
                  <a:pt x="12687" y="168300"/>
                </a:lnTo>
                <a:lnTo>
                  <a:pt x="0" y="171107"/>
                </a:lnTo>
                <a:lnTo>
                  <a:pt x="0" y="198374"/>
                </a:lnTo>
                <a:lnTo>
                  <a:pt x="43916" y="189484"/>
                </a:lnTo>
                <a:lnTo>
                  <a:pt x="89115" y="182486"/>
                </a:lnTo>
                <a:lnTo>
                  <a:pt x="129717" y="178790"/>
                </a:lnTo>
                <a:lnTo>
                  <a:pt x="164998" y="178739"/>
                </a:lnTo>
                <a:lnTo>
                  <a:pt x="194221" y="182676"/>
                </a:lnTo>
                <a:lnTo>
                  <a:pt x="216636" y="190944"/>
                </a:lnTo>
                <a:lnTo>
                  <a:pt x="231521" y="203898"/>
                </a:lnTo>
                <a:lnTo>
                  <a:pt x="235851" y="210058"/>
                </a:lnTo>
                <a:lnTo>
                  <a:pt x="244322" y="211569"/>
                </a:lnTo>
                <a:lnTo>
                  <a:pt x="256578" y="202844"/>
                </a:lnTo>
                <a:lnTo>
                  <a:pt x="258038" y="194386"/>
                </a:lnTo>
                <a:close/>
              </a:path>
              <a:path w="766445" h="1560829">
                <a:moveTo>
                  <a:pt x="318046" y="328333"/>
                </a:moveTo>
                <a:lnTo>
                  <a:pt x="313893" y="322097"/>
                </a:lnTo>
                <a:lnTo>
                  <a:pt x="297230" y="307886"/>
                </a:lnTo>
                <a:lnTo>
                  <a:pt x="271183" y="299681"/>
                </a:lnTo>
                <a:lnTo>
                  <a:pt x="236931" y="296887"/>
                </a:lnTo>
                <a:lnTo>
                  <a:pt x="195643" y="298894"/>
                </a:lnTo>
                <a:lnTo>
                  <a:pt x="148513" y="305104"/>
                </a:lnTo>
                <a:lnTo>
                  <a:pt x="96735" y="314921"/>
                </a:lnTo>
                <a:lnTo>
                  <a:pt x="41478" y="327723"/>
                </a:lnTo>
                <a:lnTo>
                  <a:pt x="0" y="338683"/>
                </a:lnTo>
                <a:lnTo>
                  <a:pt x="0" y="367715"/>
                </a:lnTo>
                <a:lnTo>
                  <a:pt x="18961" y="362419"/>
                </a:lnTo>
                <a:lnTo>
                  <a:pt x="70408" y="349250"/>
                </a:lnTo>
                <a:lnTo>
                  <a:pt x="118338" y="338340"/>
                </a:lnTo>
                <a:lnTo>
                  <a:pt x="162026" y="329996"/>
                </a:lnTo>
                <a:lnTo>
                  <a:pt x="200736" y="324510"/>
                </a:lnTo>
                <a:lnTo>
                  <a:pt x="233756" y="322173"/>
                </a:lnTo>
                <a:lnTo>
                  <a:pt x="260337" y="323303"/>
                </a:lnTo>
                <a:lnTo>
                  <a:pt x="279755" y="328180"/>
                </a:lnTo>
                <a:lnTo>
                  <a:pt x="291274" y="337108"/>
                </a:lnTo>
                <a:lnTo>
                  <a:pt x="295414" y="343369"/>
                </a:lnTo>
                <a:lnTo>
                  <a:pt x="303834" y="345033"/>
                </a:lnTo>
                <a:lnTo>
                  <a:pt x="316344" y="336765"/>
                </a:lnTo>
                <a:lnTo>
                  <a:pt x="318046" y="328333"/>
                </a:lnTo>
                <a:close/>
              </a:path>
              <a:path w="766445" h="1560829">
                <a:moveTo>
                  <a:pt x="382536" y="474281"/>
                </a:moveTo>
                <a:lnTo>
                  <a:pt x="378383" y="468058"/>
                </a:lnTo>
                <a:lnTo>
                  <a:pt x="361746" y="453859"/>
                </a:lnTo>
                <a:lnTo>
                  <a:pt x="335762" y="445731"/>
                </a:lnTo>
                <a:lnTo>
                  <a:pt x="301612" y="443077"/>
                </a:lnTo>
                <a:lnTo>
                  <a:pt x="260489" y="445262"/>
                </a:lnTo>
                <a:lnTo>
                  <a:pt x="213550" y="451688"/>
                </a:lnTo>
                <a:lnTo>
                  <a:pt x="162001" y="461759"/>
                </a:lnTo>
                <a:lnTo>
                  <a:pt x="106984" y="474853"/>
                </a:lnTo>
                <a:lnTo>
                  <a:pt x="49707" y="490347"/>
                </a:lnTo>
                <a:lnTo>
                  <a:pt x="0" y="505091"/>
                </a:lnTo>
                <a:lnTo>
                  <a:pt x="0" y="534530"/>
                </a:lnTo>
                <a:lnTo>
                  <a:pt x="30708" y="525157"/>
                </a:lnTo>
                <a:lnTo>
                  <a:pt x="84658" y="509739"/>
                </a:lnTo>
                <a:lnTo>
                  <a:pt x="135851" y="496316"/>
                </a:lnTo>
                <a:lnTo>
                  <a:pt x="183553" y="485152"/>
                </a:lnTo>
                <a:lnTo>
                  <a:pt x="227025" y="476592"/>
                </a:lnTo>
                <a:lnTo>
                  <a:pt x="265569" y="470903"/>
                </a:lnTo>
                <a:lnTo>
                  <a:pt x="298437" y="468414"/>
                </a:lnTo>
                <a:lnTo>
                  <a:pt x="324916" y="469404"/>
                </a:lnTo>
                <a:lnTo>
                  <a:pt x="344271" y="474179"/>
                </a:lnTo>
                <a:lnTo>
                  <a:pt x="355765" y="483057"/>
                </a:lnTo>
                <a:lnTo>
                  <a:pt x="359918" y="489343"/>
                </a:lnTo>
                <a:lnTo>
                  <a:pt x="368312" y="490994"/>
                </a:lnTo>
                <a:lnTo>
                  <a:pt x="380834" y="482714"/>
                </a:lnTo>
                <a:lnTo>
                  <a:pt x="382536" y="474281"/>
                </a:lnTo>
                <a:close/>
              </a:path>
              <a:path w="766445" h="1560829">
                <a:moveTo>
                  <a:pt x="449872" y="621944"/>
                </a:moveTo>
                <a:lnTo>
                  <a:pt x="445719" y="615721"/>
                </a:lnTo>
                <a:lnTo>
                  <a:pt x="429082" y="601560"/>
                </a:lnTo>
                <a:lnTo>
                  <a:pt x="403110" y="593496"/>
                </a:lnTo>
                <a:lnTo>
                  <a:pt x="368985" y="590918"/>
                </a:lnTo>
                <a:lnTo>
                  <a:pt x="327888" y="593217"/>
                </a:lnTo>
                <a:lnTo>
                  <a:pt x="280987" y="599782"/>
                </a:lnTo>
                <a:lnTo>
                  <a:pt x="229463" y="609993"/>
                </a:lnTo>
                <a:lnTo>
                  <a:pt x="174498" y="623239"/>
                </a:lnTo>
                <a:lnTo>
                  <a:pt x="117259" y="638911"/>
                </a:lnTo>
                <a:lnTo>
                  <a:pt x="58940" y="656386"/>
                </a:lnTo>
                <a:lnTo>
                  <a:pt x="0" y="675297"/>
                </a:lnTo>
                <a:lnTo>
                  <a:pt x="0" y="704773"/>
                </a:lnTo>
                <a:lnTo>
                  <a:pt x="42367" y="690981"/>
                </a:lnTo>
                <a:lnTo>
                  <a:pt x="98310" y="673722"/>
                </a:lnTo>
                <a:lnTo>
                  <a:pt x="152222" y="658139"/>
                </a:lnTo>
                <a:lnTo>
                  <a:pt x="203365" y="644563"/>
                </a:lnTo>
                <a:lnTo>
                  <a:pt x="251028" y="633272"/>
                </a:lnTo>
                <a:lnTo>
                  <a:pt x="294474" y="624573"/>
                </a:lnTo>
                <a:lnTo>
                  <a:pt x="332981" y="618794"/>
                </a:lnTo>
                <a:lnTo>
                  <a:pt x="365823" y="616204"/>
                </a:lnTo>
                <a:lnTo>
                  <a:pt x="392264" y="617131"/>
                </a:lnTo>
                <a:lnTo>
                  <a:pt x="411607" y="621868"/>
                </a:lnTo>
                <a:lnTo>
                  <a:pt x="423100" y="630720"/>
                </a:lnTo>
                <a:lnTo>
                  <a:pt x="427253" y="637006"/>
                </a:lnTo>
                <a:lnTo>
                  <a:pt x="435673" y="638632"/>
                </a:lnTo>
                <a:lnTo>
                  <a:pt x="448170" y="630377"/>
                </a:lnTo>
                <a:lnTo>
                  <a:pt x="449872" y="621944"/>
                </a:lnTo>
                <a:close/>
              </a:path>
              <a:path w="766445" h="1560829">
                <a:moveTo>
                  <a:pt x="510400" y="773544"/>
                </a:moveTo>
                <a:lnTo>
                  <a:pt x="506260" y="767321"/>
                </a:lnTo>
                <a:lnTo>
                  <a:pt x="489686" y="753148"/>
                </a:lnTo>
                <a:lnTo>
                  <a:pt x="463892" y="745032"/>
                </a:lnTo>
                <a:lnTo>
                  <a:pt x="430047" y="742391"/>
                </a:lnTo>
                <a:lnTo>
                  <a:pt x="389318" y="744601"/>
                </a:lnTo>
                <a:lnTo>
                  <a:pt x="342849" y="751052"/>
                </a:lnTo>
                <a:lnTo>
                  <a:pt x="291833" y="761136"/>
                </a:lnTo>
                <a:lnTo>
                  <a:pt x="237401" y="774242"/>
                </a:lnTo>
                <a:lnTo>
                  <a:pt x="180746" y="789774"/>
                </a:lnTo>
                <a:lnTo>
                  <a:pt x="123012" y="807097"/>
                </a:lnTo>
                <a:lnTo>
                  <a:pt x="65366" y="825627"/>
                </a:lnTo>
                <a:lnTo>
                  <a:pt x="0" y="847915"/>
                </a:lnTo>
                <a:lnTo>
                  <a:pt x="0" y="877277"/>
                </a:lnTo>
                <a:lnTo>
                  <a:pt x="68935" y="853897"/>
                </a:lnTo>
                <a:lnTo>
                  <a:pt x="128930" y="834694"/>
                </a:lnTo>
                <a:lnTo>
                  <a:pt x="187134" y="817181"/>
                </a:lnTo>
                <a:lnTo>
                  <a:pt x="242671" y="801738"/>
                </a:lnTo>
                <a:lnTo>
                  <a:pt x="294678" y="788733"/>
                </a:lnTo>
                <a:lnTo>
                  <a:pt x="342265" y="778535"/>
                </a:lnTo>
                <a:lnTo>
                  <a:pt x="384581" y="771499"/>
                </a:lnTo>
                <a:lnTo>
                  <a:pt x="420738" y="767994"/>
                </a:lnTo>
                <a:lnTo>
                  <a:pt x="449884" y="768388"/>
                </a:lnTo>
                <a:lnTo>
                  <a:pt x="471131" y="773049"/>
                </a:lnTo>
                <a:lnTo>
                  <a:pt x="483628" y="782332"/>
                </a:lnTo>
                <a:lnTo>
                  <a:pt x="487781" y="788581"/>
                </a:lnTo>
                <a:lnTo>
                  <a:pt x="496214" y="790257"/>
                </a:lnTo>
                <a:lnTo>
                  <a:pt x="508711" y="781977"/>
                </a:lnTo>
                <a:lnTo>
                  <a:pt x="510400" y="773544"/>
                </a:lnTo>
                <a:close/>
              </a:path>
              <a:path w="766445" h="1560829">
                <a:moveTo>
                  <a:pt x="565835" y="916698"/>
                </a:moveTo>
                <a:lnTo>
                  <a:pt x="561682" y="910475"/>
                </a:lnTo>
                <a:lnTo>
                  <a:pt x="545198" y="896327"/>
                </a:lnTo>
                <a:lnTo>
                  <a:pt x="519696" y="888352"/>
                </a:lnTo>
                <a:lnTo>
                  <a:pt x="486295" y="885952"/>
                </a:lnTo>
                <a:lnTo>
                  <a:pt x="446163" y="888479"/>
                </a:lnTo>
                <a:lnTo>
                  <a:pt x="400418" y="895324"/>
                </a:lnTo>
                <a:lnTo>
                  <a:pt x="350215" y="905852"/>
                </a:lnTo>
                <a:lnTo>
                  <a:pt x="296697" y="919454"/>
                </a:lnTo>
                <a:lnTo>
                  <a:pt x="240995" y="935507"/>
                </a:lnTo>
                <a:lnTo>
                  <a:pt x="184264" y="953389"/>
                </a:lnTo>
                <a:lnTo>
                  <a:pt x="127622" y="972464"/>
                </a:lnTo>
                <a:lnTo>
                  <a:pt x="72237" y="992124"/>
                </a:lnTo>
                <a:lnTo>
                  <a:pt x="19240" y="1011732"/>
                </a:lnTo>
                <a:lnTo>
                  <a:pt x="0" y="1019111"/>
                </a:lnTo>
                <a:lnTo>
                  <a:pt x="0" y="1048486"/>
                </a:lnTo>
                <a:lnTo>
                  <a:pt x="11823" y="1043927"/>
                </a:lnTo>
                <a:lnTo>
                  <a:pt x="71678" y="1021829"/>
                </a:lnTo>
                <a:lnTo>
                  <a:pt x="131470" y="1000696"/>
                </a:lnTo>
                <a:lnTo>
                  <a:pt x="190385" y="980922"/>
                </a:lnTo>
                <a:lnTo>
                  <a:pt x="247523" y="962863"/>
                </a:lnTo>
                <a:lnTo>
                  <a:pt x="302069" y="946899"/>
                </a:lnTo>
                <a:lnTo>
                  <a:pt x="353148" y="933424"/>
                </a:lnTo>
                <a:lnTo>
                  <a:pt x="399910" y="922794"/>
                </a:lnTo>
                <a:lnTo>
                  <a:pt x="441502" y="915377"/>
                </a:lnTo>
                <a:lnTo>
                  <a:pt x="477062" y="911567"/>
                </a:lnTo>
                <a:lnTo>
                  <a:pt x="505752" y="911733"/>
                </a:lnTo>
                <a:lnTo>
                  <a:pt x="526707" y="916254"/>
                </a:lnTo>
                <a:lnTo>
                  <a:pt x="539064" y="925487"/>
                </a:lnTo>
                <a:lnTo>
                  <a:pt x="543217" y="931735"/>
                </a:lnTo>
                <a:lnTo>
                  <a:pt x="551624" y="933386"/>
                </a:lnTo>
                <a:lnTo>
                  <a:pt x="564134" y="925131"/>
                </a:lnTo>
                <a:lnTo>
                  <a:pt x="565835" y="916698"/>
                </a:lnTo>
                <a:close/>
              </a:path>
              <a:path w="766445" h="1560829">
                <a:moveTo>
                  <a:pt x="638263" y="1064907"/>
                </a:moveTo>
                <a:lnTo>
                  <a:pt x="634111" y="1058684"/>
                </a:lnTo>
                <a:lnTo>
                  <a:pt x="617588" y="1044562"/>
                </a:lnTo>
                <a:lnTo>
                  <a:pt x="591959" y="1036624"/>
                </a:lnTo>
                <a:lnTo>
                  <a:pt x="558406" y="1034288"/>
                </a:lnTo>
                <a:lnTo>
                  <a:pt x="518045" y="1036891"/>
                </a:lnTo>
                <a:lnTo>
                  <a:pt x="472033" y="1043825"/>
                </a:lnTo>
                <a:lnTo>
                  <a:pt x="421525" y="1054468"/>
                </a:lnTo>
                <a:lnTo>
                  <a:pt x="367677" y="1068184"/>
                </a:lnTo>
                <a:lnTo>
                  <a:pt x="311619" y="1084351"/>
                </a:lnTo>
                <a:lnTo>
                  <a:pt x="254520" y="1102347"/>
                </a:lnTo>
                <a:lnTo>
                  <a:pt x="197523" y="1121549"/>
                </a:lnTo>
                <a:lnTo>
                  <a:pt x="141770" y="1141336"/>
                </a:lnTo>
                <a:lnTo>
                  <a:pt x="88417" y="1161059"/>
                </a:lnTo>
                <a:lnTo>
                  <a:pt x="38620" y="1180122"/>
                </a:lnTo>
                <a:lnTo>
                  <a:pt x="0" y="1195336"/>
                </a:lnTo>
                <a:lnTo>
                  <a:pt x="0" y="1224737"/>
                </a:lnTo>
                <a:lnTo>
                  <a:pt x="21463" y="1216164"/>
                </a:lnTo>
                <a:lnTo>
                  <a:pt x="80911" y="1193317"/>
                </a:lnTo>
                <a:lnTo>
                  <a:pt x="141173" y="1171067"/>
                </a:lnTo>
                <a:lnTo>
                  <a:pt x="201371" y="1149794"/>
                </a:lnTo>
                <a:lnTo>
                  <a:pt x="260667" y="1129868"/>
                </a:lnTo>
                <a:lnTo>
                  <a:pt x="318198" y="1111681"/>
                </a:lnTo>
                <a:lnTo>
                  <a:pt x="373100" y="1095590"/>
                </a:lnTo>
                <a:lnTo>
                  <a:pt x="424510" y="1081989"/>
                </a:lnTo>
                <a:lnTo>
                  <a:pt x="471563" y="1071257"/>
                </a:lnTo>
                <a:lnTo>
                  <a:pt x="513410" y="1063752"/>
                </a:lnTo>
                <a:lnTo>
                  <a:pt x="549186" y="1059878"/>
                </a:lnTo>
                <a:lnTo>
                  <a:pt x="578027" y="1059980"/>
                </a:lnTo>
                <a:lnTo>
                  <a:pt x="599084" y="1064463"/>
                </a:lnTo>
                <a:lnTo>
                  <a:pt x="611492" y="1073683"/>
                </a:lnTo>
                <a:lnTo>
                  <a:pt x="615632" y="1079944"/>
                </a:lnTo>
                <a:lnTo>
                  <a:pt x="624052" y="1081595"/>
                </a:lnTo>
                <a:lnTo>
                  <a:pt x="636562" y="1073340"/>
                </a:lnTo>
                <a:lnTo>
                  <a:pt x="638263" y="1064907"/>
                </a:lnTo>
                <a:close/>
              </a:path>
              <a:path w="766445" h="1560829">
                <a:moveTo>
                  <a:pt x="699350" y="1217104"/>
                </a:moveTo>
                <a:lnTo>
                  <a:pt x="695210" y="1210881"/>
                </a:lnTo>
                <a:lnTo>
                  <a:pt x="677405" y="1196035"/>
                </a:lnTo>
                <a:lnTo>
                  <a:pt x="649528" y="1188110"/>
                </a:lnTo>
                <a:lnTo>
                  <a:pt x="612952" y="1186370"/>
                </a:lnTo>
                <a:lnTo>
                  <a:pt x="569036" y="1190053"/>
                </a:lnTo>
                <a:lnTo>
                  <a:pt x="519137" y="1198422"/>
                </a:lnTo>
                <a:lnTo>
                  <a:pt x="464629" y="1210754"/>
                </a:lnTo>
                <a:lnTo>
                  <a:pt x="406857" y="1226261"/>
                </a:lnTo>
                <a:lnTo>
                  <a:pt x="347218" y="1244231"/>
                </a:lnTo>
                <a:lnTo>
                  <a:pt x="287045" y="1263916"/>
                </a:lnTo>
                <a:lnTo>
                  <a:pt x="227711" y="1284554"/>
                </a:lnTo>
                <a:lnTo>
                  <a:pt x="170586" y="1305420"/>
                </a:lnTo>
                <a:lnTo>
                  <a:pt x="117030" y="1325753"/>
                </a:lnTo>
                <a:lnTo>
                  <a:pt x="68414" y="1344803"/>
                </a:lnTo>
                <a:lnTo>
                  <a:pt x="26085" y="1361846"/>
                </a:lnTo>
                <a:lnTo>
                  <a:pt x="0" y="1372590"/>
                </a:lnTo>
                <a:lnTo>
                  <a:pt x="0" y="1402080"/>
                </a:lnTo>
                <a:lnTo>
                  <a:pt x="31038" y="1389176"/>
                </a:lnTo>
                <a:lnTo>
                  <a:pt x="88201" y="1366316"/>
                </a:lnTo>
                <a:lnTo>
                  <a:pt x="147027" y="1343698"/>
                </a:lnTo>
                <a:lnTo>
                  <a:pt x="206667" y="1321663"/>
                </a:lnTo>
                <a:lnTo>
                  <a:pt x="266255" y="1300607"/>
                </a:lnTo>
                <a:lnTo>
                  <a:pt x="324942" y="1280896"/>
                </a:lnTo>
                <a:lnTo>
                  <a:pt x="381901" y="1262913"/>
                </a:lnTo>
                <a:lnTo>
                  <a:pt x="436245" y="1247013"/>
                </a:lnTo>
                <a:lnTo>
                  <a:pt x="487159" y="1233589"/>
                </a:lnTo>
                <a:lnTo>
                  <a:pt x="533768" y="1223022"/>
                </a:lnTo>
                <a:lnTo>
                  <a:pt x="575233" y="1215656"/>
                </a:lnTo>
                <a:lnTo>
                  <a:pt x="610692" y="1211884"/>
                </a:lnTo>
                <a:lnTo>
                  <a:pt x="639305" y="1212088"/>
                </a:lnTo>
                <a:lnTo>
                  <a:pt x="660222" y="1216621"/>
                </a:lnTo>
                <a:lnTo>
                  <a:pt x="672579" y="1225880"/>
                </a:lnTo>
                <a:lnTo>
                  <a:pt x="676732" y="1232141"/>
                </a:lnTo>
                <a:lnTo>
                  <a:pt x="685177" y="1233792"/>
                </a:lnTo>
                <a:lnTo>
                  <a:pt x="697661" y="1225537"/>
                </a:lnTo>
                <a:lnTo>
                  <a:pt x="699350" y="1217104"/>
                </a:lnTo>
                <a:close/>
              </a:path>
              <a:path w="766445" h="1560829">
                <a:moveTo>
                  <a:pt x="766394" y="1364576"/>
                </a:moveTo>
                <a:lnTo>
                  <a:pt x="762254" y="1358353"/>
                </a:lnTo>
                <a:lnTo>
                  <a:pt x="744448" y="1343520"/>
                </a:lnTo>
                <a:lnTo>
                  <a:pt x="716572" y="1335608"/>
                </a:lnTo>
                <a:lnTo>
                  <a:pt x="679996" y="1333881"/>
                </a:lnTo>
                <a:lnTo>
                  <a:pt x="636079" y="1337576"/>
                </a:lnTo>
                <a:lnTo>
                  <a:pt x="586181" y="1345958"/>
                </a:lnTo>
                <a:lnTo>
                  <a:pt x="531672" y="1358277"/>
                </a:lnTo>
                <a:lnTo>
                  <a:pt x="473913" y="1373797"/>
                </a:lnTo>
                <a:lnTo>
                  <a:pt x="414261" y="1391767"/>
                </a:lnTo>
                <a:lnTo>
                  <a:pt x="354088" y="1411439"/>
                </a:lnTo>
                <a:lnTo>
                  <a:pt x="294754" y="1432090"/>
                </a:lnTo>
                <a:lnTo>
                  <a:pt x="237629" y="1452943"/>
                </a:lnTo>
                <a:lnTo>
                  <a:pt x="184073" y="1473263"/>
                </a:lnTo>
                <a:lnTo>
                  <a:pt x="135445" y="1492326"/>
                </a:lnTo>
                <a:lnTo>
                  <a:pt x="93116" y="1509356"/>
                </a:lnTo>
                <a:lnTo>
                  <a:pt x="25908" y="1537322"/>
                </a:lnTo>
                <a:lnTo>
                  <a:pt x="22682" y="1545272"/>
                </a:lnTo>
                <a:lnTo>
                  <a:pt x="27813" y="1557375"/>
                </a:lnTo>
                <a:lnTo>
                  <a:pt x="32829" y="1560474"/>
                </a:lnTo>
                <a:lnTo>
                  <a:pt x="38112" y="1560474"/>
                </a:lnTo>
                <a:lnTo>
                  <a:pt x="39890" y="1560474"/>
                </a:lnTo>
                <a:lnTo>
                  <a:pt x="41681" y="1560131"/>
                </a:lnTo>
                <a:lnTo>
                  <a:pt x="98082" y="1536674"/>
                </a:lnTo>
                <a:lnTo>
                  <a:pt x="155244" y="1513814"/>
                </a:lnTo>
                <a:lnTo>
                  <a:pt x="214071" y="1491183"/>
                </a:lnTo>
                <a:lnTo>
                  <a:pt x="273697" y="1469161"/>
                </a:lnTo>
                <a:lnTo>
                  <a:pt x="333286" y="1448104"/>
                </a:lnTo>
                <a:lnTo>
                  <a:pt x="391985" y="1428407"/>
                </a:lnTo>
                <a:lnTo>
                  <a:pt x="448945" y="1410423"/>
                </a:lnTo>
                <a:lnTo>
                  <a:pt x="503301" y="1394536"/>
                </a:lnTo>
                <a:lnTo>
                  <a:pt x="554202" y="1381125"/>
                </a:lnTo>
                <a:lnTo>
                  <a:pt x="600811" y="1370545"/>
                </a:lnTo>
                <a:lnTo>
                  <a:pt x="642277" y="1363179"/>
                </a:lnTo>
                <a:lnTo>
                  <a:pt x="677735" y="1359408"/>
                </a:lnTo>
                <a:lnTo>
                  <a:pt x="706348" y="1359598"/>
                </a:lnTo>
                <a:lnTo>
                  <a:pt x="727265" y="1364119"/>
                </a:lnTo>
                <a:lnTo>
                  <a:pt x="739622" y="1373352"/>
                </a:lnTo>
                <a:lnTo>
                  <a:pt x="743775" y="1379613"/>
                </a:lnTo>
                <a:lnTo>
                  <a:pt x="752208" y="1381290"/>
                </a:lnTo>
                <a:lnTo>
                  <a:pt x="764705" y="1373009"/>
                </a:lnTo>
                <a:lnTo>
                  <a:pt x="766394" y="1364576"/>
                </a:lnTo>
                <a:close/>
              </a:path>
            </a:pathLst>
          </a:custGeom>
          <a:solidFill>
            <a:srgbClr val="D3CC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47840" y="10916844"/>
            <a:ext cx="390525" cy="41275"/>
          </a:xfrm>
          <a:custGeom>
            <a:avLst/>
            <a:gdLst/>
            <a:ahLst/>
            <a:cxnLst/>
            <a:rect l="l" t="t" r="r" b="b"/>
            <a:pathLst>
              <a:path w="390525" h="41275">
                <a:moveTo>
                  <a:pt x="0" y="40932"/>
                </a:moveTo>
                <a:lnTo>
                  <a:pt x="390017" y="40932"/>
                </a:lnTo>
                <a:lnTo>
                  <a:pt x="390017" y="0"/>
                </a:lnTo>
                <a:lnTo>
                  <a:pt x="0" y="0"/>
                </a:lnTo>
                <a:lnTo>
                  <a:pt x="0" y="40932"/>
                </a:lnTo>
                <a:close/>
              </a:path>
            </a:pathLst>
          </a:custGeom>
          <a:solidFill>
            <a:srgbClr val="57A1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0" y="9619420"/>
            <a:ext cx="70485" cy="428625"/>
          </a:xfrm>
          <a:custGeom>
            <a:avLst/>
            <a:gdLst/>
            <a:ahLst/>
            <a:cxnLst/>
            <a:rect l="l" t="t" r="r" b="b"/>
            <a:pathLst>
              <a:path w="70485" h="428625">
                <a:moveTo>
                  <a:pt x="0" y="0"/>
                </a:moveTo>
                <a:lnTo>
                  <a:pt x="0" y="428459"/>
                </a:lnTo>
                <a:lnTo>
                  <a:pt x="70076" y="16601"/>
                </a:lnTo>
                <a:lnTo>
                  <a:pt x="0" y="0"/>
                </a:lnTo>
                <a:close/>
              </a:path>
            </a:pathLst>
          </a:custGeom>
          <a:solidFill>
            <a:srgbClr val="FBF1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0" y="10857865"/>
            <a:ext cx="147955" cy="100330"/>
          </a:xfrm>
          <a:custGeom>
            <a:avLst/>
            <a:gdLst/>
            <a:ahLst/>
            <a:cxnLst/>
            <a:rect l="l" t="t" r="r" b="b"/>
            <a:pathLst>
              <a:path w="147955" h="100329">
                <a:moveTo>
                  <a:pt x="0" y="99910"/>
                </a:moveTo>
                <a:lnTo>
                  <a:pt x="147840" y="99910"/>
                </a:lnTo>
                <a:lnTo>
                  <a:pt x="147840" y="0"/>
                </a:lnTo>
                <a:lnTo>
                  <a:pt x="0" y="0"/>
                </a:lnTo>
                <a:lnTo>
                  <a:pt x="0" y="99910"/>
                </a:lnTo>
                <a:close/>
              </a:path>
            </a:pathLst>
          </a:custGeom>
          <a:solidFill>
            <a:srgbClr val="7A6D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333563" y="9940098"/>
            <a:ext cx="193040" cy="1106805"/>
          </a:xfrm>
          <a:custGeom>
            <a:avLst/>
            <a:gdLst/>
            <a:ahLst/>
            <a:cxnLst/>
            <a:rect l="l" t="t" r="r" b="b"/>
            <a:pathLst>
              <a:path w="193040" h="1106804">
                <a:moveTo>
                  <a:pt x="0" y="0"/>
                </a:moveTo>
                <a:lnTo>
                  <a:pt x="0" y="1106576"/>
                </a:lnTo>
                <a:lnTo>
                  <a:pt x="192633" y="1106576"/>
                </a:lnTo>
                <a:lnTo>
                  <a:pt x="192633" y="108623"/>
                </a:lnTo>
                <a:lnTo>
                  <a:pt x="0" y="0"/>
                </a:lnTo>
                <a:close/>
              </a:path>
            </a:pathLst>
          </a:custGeom>
          <a:solidFill>
            <a:srgbClr val="AC9D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362138" y="10271062"/>
            <a:ext cx="76200" cy="654685"/>
          </a:xfrm>
          <a:custGeom>
            <a:avLst/>
            <a:gdLst/>
            <a:ahLst/>
            <a:cxnLst/>
            <a:rect l="l" t="t" r="r" b="b"/>
            <a:pathLst>
              <a:path w="76200" h="654684">
                <a:moveTo>
                  <a:pt x="75806" y="631355"/>
                </a:moveTo>
                <a:lnTo>
                  <a:pt x="0" y="631355"/>
                </a:lnTo>
                <a:lnTo>
                  <a:pt x="0" y="654545"/>
                </a:lnTo>
                <a:lnTo>
                  <a:pt x="75806" y="654545"/>
                </a:lnTo>
                <a:lnTo>
                  <a:pt x="75806" y="631355"/>
                </a:lnTo>
                <a:close/>
              </a:path>
              <a:path w="76200" h="654684">
                <a:moveTo>
                  <a:pt x="75806" y="526135"/>
                </a:moveTo>
                <a:lnTo>
                  <a:pt x="0" y="526135"/>
                </a:lnTo>
                <a:lnTo>
                  <a:pt x="0" y="549325"/>
                </a:lnTo>
                <a:lnTo>
                  <a:pt x="75806" y="549325"/>
                </a:lnTo>
                <a:lnTo>
                  <a:pt x="75806" y="526135"/>
                </a:lnTo>
                <a:close/>
              </a:path>
              <a:path w="76200" h="654684">
                <a:moveTo>
                  <a:pt x="75806" y="420903"/>
                </a:moveTo>
                <a:lnTo>
                  <a:pt x="0" y="420903"/>
                </a:lnTo>
                <a:lnTo>
                  <a:pt x="0" y="444093"/>
                </a:lnTo>
                <a:lnTo>
                  <a:pt x="75806" y="444093"/>
                </a:lnTo>
                <a:lnTo>
                  <a:pt x="75806" y="420903"/>
                </a:lnTo>
                <a:close/>
              </a:path>
              <a:path w="76200" h="654684">
                <a:moveTo>
                  <a:pt x="75806" y="315671"/>
                </a:moveTo>
                <a:lnTo>
                  <a:pt x="0" y="315671"/>
                </a:lnTo>
                <a:lnTo>
                  <a:pt x="0" y="338861"/>
                </a:lnTo>
                <a:lnTo>
                  <a:pt x="75806" y="338861"/>
                </a:lnTo>
                <a:lnTo>
                  <a:pt x="75806" y="315671"/>
                </a:lnTo>
                <a:close/>
              </a:path>
              <a:path w="76200" h="654684">
                <a:moveTo>
                  <a:pt x="75806" y="210451"/>
                </a:moveTo>
                <a:lnTo>
                  <a:pt x="0" y="210451"/>
                </a:lnTo>
                <a:lnTo>
                  <a:pt x="0" y="233641"/>
                </a:lnTo>
                <a:lnTo>
                  <a:pt x="75806" y="233641"/>
                </a:lnTo>
                <a:lnTo>
                  <a:pt x="75806" y="210451"/>
                </a:lnTo>
                <a:close/>
              </a:path>
              <a:path w="76200" h="654684">
                <a:moveTo>
                  <a:pt x="75806" y="105219"/>
                </a:moveTo>
                <a:lnTo>
                  <a:pt x="0" y="105219"/>
                </a:lnTo>
                <a:lnTo>
                  <a:pt x="0" y="128409"/>
                </a:lnTo>
                <a:lnTo>
                  <a:pt x="75806" y="128409"/>
                </a:lnTo>
                <a:lnTo>
                  <a:pt x="75806" y="105219"/>
                </a:lnTo>
                <a:close/>
              </a:path>
              <a:path w="76200" h="654684">
                <a:moveTo>
                  <a:pt x="75806" y="0"/>
                </a:moveTo>
                <a:lnTo>
                  <a:pt x="0" y="0"/>
                </a:lnTo>
                <a:lnTo>
                  <a:pt x="0" y="23190"/>
                </a:lnTo>
                <a:lnTo>
                  <a:pt x="75806" y="23190"/>
                </a:lnTo>
                <a:lnTo>
                  <a:pt x="75806" y="0"/>
                </a:lnTo>
                <a:close/>
              </a:path>
            </a:pathLst>
          </a:custGeom>
          <a:solidFill>
            <a:srgbClr val="0630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731062" y="10187889"/>
            <a:ext cx="602615" cy="859155"/>
          </a:xfrm>
          <a:custGeom>
            <a:avLst/>
            <a:gdLst/>
            <a:ahLst/>
            <a:cxnLst/>
            <a:rect l="l" t="t" r="r" b="b"/>
            <a:pathLst>
              <a:path w="602615" h="859154">
                <a:moveTo>
                  <a:pt x="602500" y="0"/>
                </a:moveTo>
                <a:lnTo>
                  <a:pt x="0" y="0"/>
                </a:lnTo>
                <a:lnTo>
                  <a:pt x="0" y="858786"/>
                </a:lnTo>
                <a:lnTo>
                  <a:pt x="602500" y="858786"/>
                </a:lnTo>
                <a:lnTo>
                  <a:pt x="602500" y="0"/>
                </a:lnTo>
                <a:close/>
              </a:path>
            </a:pathLst>
          </a:custGeom>
          <a:solidFill>
            <a:srgbClr val="C6C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726821" y="10118306"/>
            <a:ext cx="607060" cy="69850"/>
          </a:xfrm>
          <a:custGeom>
            <a:avLst/>
            <a:gdLst/>
            <a:ahLst/>
            <a:cxnLst/>
            <a:rect l="l" t="t" r="r" b="b"/>
            <a:pathLst>
              <a:path w="607060" h="69850">
                <a:moveTo>
                  <a:pt x="606755" y="0"/>
                </a:moveTo>
                <a:lnTo>
                  <a:pt x="0" y="0"/>
                </a:lnTo>
                <a:lnTo>
                  <a:pt x="0" y="69583"/>
                </a:lnTo>
                <a:lnTo>
                  <a:pt x="606755" y="69583"/>
                </a:lnTo>
                <a:lnTo>
                  <a:pt x="606755" y="0"/>
                </a:lnTo>
                <a:close/>
              </a:path>
            </a:pathLst>
          </a:custGeom>
          <a:solidFill>
            <a:srgbClr val="1C4E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944905" y="10234562"/>
            <a:ext cx="182880" cy="720725"/>
          </a:xfrm>
          <a:custGeom>
            <a:avLst/>
            <a:gdLst/>
            <a:ahLst/>
            <a:cxnLst/>
            <a:rect l="l" t="t" r="r" b="b"/>
            <a:pathLst>
              <a:path w="182880" h="720725">
                <a:moveTo>
                  <a:pt x="182448" y="0"/>
                </a:moveTo>
                <a:lnTo>
                  <a:pt x="0" y="0"/>
                </a:lnTo>
                <a:lnTo>
                  <a:pt x="0" y="720458"/>
                </a:lnTo>
                <a:lnTo>
                  <a:pt x="182448" y="720458"/>
                </a:lnTo>
                <a:lnTo>
                  <a:pt x="182448" y="0"/>
                </a:lnTo>
                <a:close/>
              </a:path>
            </a:pathLst>
          </a:custGeom>
          <a:solidFill>
            <a:srgbClr val="0630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752345" y="10294252"/>
            <a:ext cx="351155" cy="608330"/>
          </a:xfrm>
          <a:custGeom>
            <a:avLst/>
            <a:gdLst/>
            <a:ahLst/>
            <a:cxnLst/>
            <a:rect l="l" t="t" r="r" b="b"/>
            <a:pathLst>
              <a:path w="351155" h="608329">
                <a:moveTo>
                  <a:pt x="350900" y="0"/>
                </a:moveTo>
                <a:lnTo>
                  <a:pt x="0" y="0"/>
                </a:lnTo>
                <a:lnTo>
                  <a:pt x="0" y="608164"/>
                </a:lnTo>
                <a:lnTo>
                  <a:pt x="350900" y="608164"/>
                </a:lnTo>
                <a:lnTo>
                  <a:pt x="350900" y="0"/>
                </a:lnTo>
                <a:close/>
              </a:path>
            </a:pathLst>
          </a:custGeom>
          <a:solidFill>
            <a:srgbClr val="F5F0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526197" y="10294252"/>
            <a:ext cx="226695" cy="608330"/>
          </a:xfrm>
          <a:custGeom>
            <a:avLst/>
            <a:gdLst/>
            <a:ahLst/>
            <a:cxnLst/>
            <a:rect l="l" t="t" r="r" b="b"/>
            <a:pathLst>
              <a:path w="226694" h="608329">
                <a:moveTo>
                  <a:pt x="226148" y="0"/>
                </a:moveTo>
                <a:lnTo>
                  <a:pt x="0" y="0"/>
                </a:lnTo>
                <a:lnTo>
                  <a:pt x="0" y="608164"/>
                </a:lnTo>
                <a:lnTo>
                  <a:pt x="226148" y="608164"/>
                </a:lnTo>
                <a:lnTo>
                  <a:pt x="226148" y="0"/>
                </a:lnTo>
                <a:close/>
              </a:path>
            </a:pathLst>
          </a:custGeom>
          <a:solidFill>
            <a:srgbClr val="C6C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1526184" y="10346588"/>
            <a:ext cx="226695" cy="465455"/>
          </a:xfrm>
          <a:custGeom>
            <a:avLst/>
            <a:gdLst/>
            <a:ahLst/>
            <a:cxnLst/>
            <a:rect l="l" t="t" r="r" b="b"/>
            <a:pathLst>
              <a:path w="226694" h="465454">
                <a:moveTo>
                  <a:pt x="226161" y="429387"/>
                </a:moveTo>
                <a:lnTo>
                  <a:pt x="0" y="429387"/>
                </a:lnTo>
                <a:lnTo>
                  <a:pt x="0" y="465023"/>
                </a:lnTo>
                <a:lnTo>
                  <a:pt x="226161" y="465023"/>
                </a:lnTo>
                <a:lnTo>
                  <a:pt x="226161" y="429387"/>
                </a:lnTo>
                <a:close/>
              </a:path>
              <a:path w="226694" h="465454">
                <a:moveTo>
                  <a:pt x="226161" y="322033"/>
                </a:moveTo>
                <a:lnTo>
                  <a:pt x="0" y="322033"/>
                </a:lnTo>
                <a:lnTo>
                  <a:pt x="0" y="357670"/>
                </a:lnTo>
                <a:lnTo>
                  <a:pt x="226161" y="357670"/>
                </a:lnTo>
                <a:lnTo>
                  <a:pt x="226161" y="322033"/>
                </a:lnTo>
                <a:close/>
              </a:path>
              <a:path w="226694" h="465454">
                <a:moveTo>
                  <a:pt x="226161" y="214693"/>
                </a:moveTo>
                <a:lnTo>
                  <a:pt x="0" y="214693"/>
                </a:lnTo>
                <a:lnTo>
                  <a:pt x="0" y="250329"/>
                </a:lnTo>
                <a:lnTo>
                  <a:pt x="226161" y="250329"/>
                </a:lnTo>
                <a:lnTo>
                  <a:pt x="226161" y="214693"/>
                </a:lnTo>
                <a:close/>
              </a:path>
              <a:path w="226694" h="465454">
                <a:moveTo>
                  <a:pt x="226161" y="107340"/>
                </a:moveTo>
                <a:lnTo>
                  <a:pt x="0" y="107340"/>
                </a:lnTo>
                <a:lnTo>
                  <a:pt x="0" y="142976"/>
                </a:lnTo>
                <a:lnTo>
                  <a:pt x="226161" y="142976"/>
                </a:lnTo>
                <a:lnTo>
                  <a:pt x="226161" y="107340"/>
                </a:lnTo>
                <a:close/>
              </a:path>
              <a:path w="226694" h="465454">
                <a:moveTo>
                  <a:pt x="226161" y="0"/>
                </a:moveTo>
                <a:lnTo>
                  <a:pt x="0" y="0"/>
                </a:lnTo>
                <a:lnTo>
                  <a:pt x="0" y="35636"/>
                </a:lnTo>
                <a:lnTo>
                  <a:pt x="226161" y="35636"/>
                </a:lnTo>
                <a:lnTo>
                  <a:pt x="226161" y="0"/>
                </a:lnTo>
                <a:close/>
              </a:path>
            </a:pathLst>
          </a:custGeom>
          <a:solidFill>
            <a:srgbClr val="345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752346" y="10346588"/>
            <a:ext cx="351155" cy="465455"/>
          </a:xfrm>
          <a:custGeom>
            <a:avLst/>
            <a:gdLst/>
            <a:ahLst/>
            <a:cxnLst/>
            <a:rect l="l" t="t" r="r" b="b"/>
            <a:pathLst>
              <a:path w="351155" h="465454">
                <a:moveTo>
                  <a:pt x="350901" y="429387"/>
                </a:moveTo>
                <a:lnTo>
                  <a:pt x="0" y="429387"/>
                </a:lnTo>
                <a:lnTo>
                  <a:pt x="0" y="465023"/>
                </a:lnTo>
                <a:lnTo>
                  <a:pt x="350901" y="465023"/>
                </a:lnTo>
                <a:lnTo>
                  <a:pt x="350901" y="429387"/>
                </a:lnTo>
                <a:close/>
              </a:path>
              <a:path w="351155" h="465454">
                <a:moveTo>
                  <a:pt x="350901" y="322033"/>
                </a:moveTo>
                <a:lnTo>
                  <a:pt x="0" y="322033"/>
                </a:lnTo>
                <a:lnTo>
                  <a:pt x="0" y="357670"/>
                </a:lnTo>
                <a:lnTo>
                  <a:pt x="350901" y="357670"/>
                </a:lnTo>
                <a:lnTo>
                  <a:pt x="350901" y="322033"/>
                </a:lnTo>
                <a:close/>
              </a:path>
              <a:path w="351155" h="465454">
                <a:moveTo>
                  <a:pt x="350901" y="214693"/>
                </a:moveTo>
                <a:lnTo>
                  <a:pt x="0" y="214693"/>
                </a:lnTo>
                <a:lnTo>
                  <a:pt x="0" y="250329"/>
                </a:lnTo>
                <a:lnTo>
                  <a:pt x="350901" y="250329"/>
                </a:lnTo>
                <a:lnTo>
                  <a:pt x="350901" y="214693"/>
                </a:lnTo>
                <a:close/>
              </a:path>
              <a:path w="351155" h="465454">
                <a:moveTo>
                  <a:pt x="350901" y="107340"/>
                </a:moveTo>
                <a:lnTo>
                  <a:pt x="0" y="107340"/>
                </a:lnTo>
                <a:lnTo>
                  <a:pt x="0" y="142976"/>
                </a:lnTo>
                <a:lnTo>
                  <a:pt x="350901" y="142976"/>
                </a:lnTo>
                <a:lnTo>
                  <a:pt x="350901" y="107340"/>
                </a:lnTo>
                <a:close/>
              </a:path>
              <a:path w="351155" h="465454">
                <a:moveTo>
                  <a:pt x="350901" y="0"/>
                </a:moveTo>
                <a:lnTo>
                  <a:pt x="0" y="0"/>
                </a:lnTo>
                <a:lnTo>
                  <a:pt x="0" y="35636"/>
                </a:lnTo>
                <a:lnTo>
                  <a:pt x="350901" y="35636"/>
                </a:lnTo>
                <a:lnTo>
                  <a:pt x="350901" y="0"/>
                </a:lnTo>
                <a:close/>
              </a:path>
            </a:pathLst>
          </a:custGeom>
          <a:solidFill>
            <a:srgbClr val="497A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526197" y="10902417"/>
            <a:ext cx="226695" cy="144780"/>
          </a:xfrm>
          <a:custGeom>
            <a:avLst/>
            <a:gdLst/>
            <a:ahLst/>
            <a:cxnLst/>
            <a:rect l="l" t="t" r="r" b="b"/>
            <a:pathLst>
              <a:path w="226694" h="144779">
                <a:moveTo>
                  <a:pt x="226148" y="0"/>
                </a:moveTo>
                <a:lnTo>
                  <a:pt x="0" y="0"/>
                </a:lnTo>
                <a:lnTo>
                  <a:pt x="0" y="144259"/>
                </a:lnTo>
                <a:lnTo>
                  <a:pt x="226148" y="144259"/>
                </a:lnTo>
                <a:lnTo>
                  <a:pt x="226148" y="0"/>
                </a:lnTo>
                <a:close/>
              </a:path>
            </a:pathLst>
          </a:custGeom>
          <a:solidFill>
            <a:srgbClr val="544E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752345" y="10902417"/>
            <a:ext cx="351155" cy="144780"/>
          </a:xfrm>
          <a:custGeom>
            <a:avLst/>
            <a:gdLst/>
            <a:ahLst/>
            <a:cxnLst/>
            <a:rect l="l" t="t" r="r" b="b"/>
            <a:pathLst>
              <a:path w="351155" h="144779">
                <a:moveTo>
                  <a:pt x="350900" y="0"/>
                </a:moveTo>
                <a:lnTo>
                  <a:pt x="0" y="0"/>
                </a:lnTo>
                <a:lnTo>
                  <a:pt x="0" y="144259"/>
                </a:lnTo>
                <a:lnTo>
                  <a:pt x="350900" y="144259"/>
                </a:lnTo>
                <a:lnTo>
                  <a:pt x="350900" y="0"/>
                </a:lnTo>
                <a:close/>
              </a:path>
            </a:pathLst>
          </a:custGeom>
          <a:solidFill>
            <a:srgbClr val="7A6D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526197" y="10205149"/>
            <a:ext cx="226695" cy="89535"/>
          </a:xfrm>
          <a:custGeom>
            <a:avLst/>
            <a:gdLst/>
            <a:ahLst/>
            <a:cxnLst/>
            <a:rect l="l" t="t" r="r" b="b"/>
            <a:pathLst>
              <a:path w="226694" h="89534">
                <a:moveTo>
                  <a:pt x="226148" y="0"/>
                </a:moveTo>
                <a:lnTo>
                  <a:pt x="0" y="0"/>
                </a:lnTo>
                <a:lnTo>
                  <a:pt x="0" y="89103"/>
                </a:lnTo>
                <a:lnTo>
                  <a:pt x="226148" y="89103"/>
                </a:lnTo>
                <a:lnTo>
                  <a:pt x="226148" y="0"/>
                </a:lnTo>
                <a:close/>
              </a:path>
            </a:pathLst>
          </a:custGeom>
          <a:solidFill>
            <a:srgbClr val="544E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752345" y="10205149"/>
            <a:ext cx="351155" cy="89535"/>
          </a:xfrm>
          <a:custGeom>
            <a:avLst/>
            <a:gdLst/>
            <a:ahLst/>
            <a:cxnLst/>
            <a:rect l="l" t="t" r="r" b="b"/>
            <a:pathLst>
              <a:path w="351155" h="89534">
                <a:moveTo>
                  <a:pt x="350900" y="0"/>
                </a:moveTo>
                <a:lnTo>
                  <a:pt x="0" y="0"/>
                </a:lnTo>
                <a:lnTo>
                  <a:pt x="0" y="89103"/>
                </a:lnTo>
                <a:lnTo>
                  <a:pt x="350900" y="89103"/>
                </a:lnTo>
                <a:lnTo>
                  <a:pt x="350900" y="0"/>
                </a:lnTo>
                <a:close/>
              </a:path>
            </a:pathLst>
          </a:custGeom>
          <a:solidFill>
            <a:srgbClr val="7A6D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687434" y="10010531"/>
            <a:ext cx="191135" cy="194945"/>
          </a:xfrm>
          <a:custGeom>
            <a:avLst/>
            <a:gdLst/>
            <a:ahLst/>
            <a:cxnLst/>
            <a:rect l="l" t="t" r="r" b="b"/>
            <a:pathLst>
              <a:path w="191135" h="194945">
                <a:moveTo>
                  <a:pt x="0" y="0"/>
                </a:moveTo>
                <a:lnTo>
                  <a:pt x="0" y="194614"/>
                </a:lnTo>
                <a:lnTo>
                  <a:pt x="190931" y="194614"/>
                </a:lnTo>
                <a:lnTo>
                  <a:pt x="190931" y="130683"/>
                </a:lnTo>
                <a:lnTo>
                  <a:pt x="0" y="0"/>
                </a:lnTo>
                <a:close/>
              </a:path>
            </a:pathLst>
          </a:custGeom>
          <a:solidFill>
            <a:srgbClr val="AC9D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2103246" y="10400043"/>
            <a:ext cx="788670" cy="647065"/>
          </a:xfrm>
          <a:custGeom>
            <a:avLst/>
            <a:gdLst/>
            <a:ahLst/>
            <a:cxnLst/>
            <a:rect l="l" t="t" r="r" b="b"/>
            <a:pathLst>
              <a:path w="788669" h="647065">
                <a:moveTo>
                  <a:pt x="788352" y="0"/>
                </a:moveTo>
                <a:lnTo>
                  <a:pt x="0" y="0"/>
                </a:lnTo>
                <a:lnTo>
                  <a:pt x="0" y="646633"/>
                </a:lnTo>
                <a:lnTo>
                  <a:pt x="788352" y="646633"/>
                </a:lnTo>
                <a:lnTo>
                  <a:pt x="788352" y="0"/>
                </a:lnTo>
                <a:close/>
              </a:path>
            </a:pathLst>
          </a:custGeom>
          <a:solidFill>
            <a:srgbClr val="F5F1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2143976" y="10417023"/>
            <a:ext cx="690245" cy="589280"/>
          </a:xfrm>
          <a:custGeom>
            <a:avLst/>
            <a:gdLst/>
            <a:ahLst/>
            <a:cxnLst/>
            <a:rect l="l" t="t" r="r" b="b"/>
            <a:pathLst>
              <a:path w="690244" h="589279">
                <a:moveTo>
                  <a:pt x="56007" y="0"/>
                </a:moveTo>
                <a:lnTo>
                  <a:pt x="0" y="0"/>
                </a:lnTo>
                <a:lnTo>
                  <a:pt x="0" y="588924"/>
                </a:lnTo>
                <a:lnTo>
                  <a:pt x="56007" y="588924"/>
                </a:lnTo>
                <a:lnTo>
                  <a:pt x="56007" y="0"/>
                </a:lnTo>
                <a:close/>
              </a:path>
              <a:path w="690244" h="589279">
                <a:moveTo>
                  <a:pt x="146532" y="0"/>
                </a:moveTo>
                <a:lnTo>
                  <a:pt x="90525" y="0"/>
                </a:lnTo>
                <a:lnTo>
                  <a:pt x="90525" y="588924"/>
                </a:lnTo>
                <a:lnTo>
                  <a:pt x="146532" y="588924"/>
                </a:lnTo>
                <a:lnTo>
                  <a:pt x="146532" y="0"/>
                </a:lnTo>
                <a:close/>
              </a:path>
              <a:path w="690244" h="589279">
                <a:moveTo>
                  <a:pt x="237045" y="0"/>
                </a:moveTo>
                <a:lnTo>
                  <a:pt x="181038" y="0"/>
                </a:lnTo>
                <a:lnTo>
                  <a:pt x="181038" y="588924"/>
                </a:lnTo>
                <a:lnTo>
                  <a:pt x="237045" y="588924"/>
                </a:lnTo>
                <a:lnTo>
                  <a:pt x="237045" y="0"/>
                </a:lnTo>
                <a:close/>
              </a:path>
              <a:path w="690244" h="589279">
                <a:moveTo>
                  <a:pt x="327558" y="0"/>
                </a:moveTo>
                <a:lnTo>
                  <a:pt x="271551" y="0"/>
                </a:lnTo>
                <a:lnTo>
                  <a:pt x="271551" y="588924"/>
                </a:lnTo>
                <a:lnTo>
                  <a:pt x="327558" y="588924"/>
                </a:lnTo>
                <a:lnTo>
                  <a:pt x="327558" y="0"/>
                </a:lnTo>
                <a:close/>
              </a:path>
              <a:path w="690244" h="589279">
                <a:moveTo>
                  <a:pt x="418084" y="0"/>
                </a:moveTo>
                <a:lnTo>
                  <a:pt x="362077" y="0"/>
                </a:lnTo>
                <a:lnTo>
                  <a:pt x="362077" y="588924"/>
                </a:lnTo>
                <a:lnTo>
                  <a:pt x="418084" y="588924"/>
                </a:lnTo>
                <a:lnTo>
                  <a:pt x="418084" y="0"/>
                </a:lnTo>
                <a:close/>
              </a:path>
              <a:path w="690244" h="589279">
                <a:moveTo>
                  <a:pt x="508596" y="0"/>
                </a:moveTo>
                <a:lnTo>
                  <a:pt x="452589" y="0"/>
                </a:lnTo>
                <a:lnTo>
                  <a:pt x="452589" y="588924"/>
                </a:lnTo>
                <a:lnTo>
                  <a:pt x="508596" y="588924"/>
                </a:lnTo>
                <a:lnTo>
                  <a:pt x="508596" y="0"/>
                </a:lnTo>
                <a:close/>
              </a:path>
              <a:path w="690244" h="589279">
                <a:moveTo>
                  <a:pt x="599109" y="0"/>
                </a:moveTo>
                <a:lnTo>
                  <a:pt x="543102" y="0"/>
                </a:lnTo>
                <a:lnTo>
                  <a:pt x="543102" y="588924"/>
                </a:lnTo>
                <a:lnTo>
                  <a:pt x="599109" y="588924"/>
                </a:lnTo>
                <a:lnTo>
                  <a:pt x="599109" y="0"/>
                </a:lnTo>
                <a:close/>
              </a:path>
              <a:path w="690244" h="589279">
                <a:moveTo>
                  <a:pt x="689635" y="0"/>
                </a:moveTo>
                <a:lnTo>
                  <a:pt x="633628" y="0"/>
                </a:lnTo>
                <a:lnTo>
                  <a:pt x="633628" y="588924"/>
                </a:lnTo>
                <a:lnTo>
                  <a:pt x="689635" y="588924"/>
                </a:lnTo>
                <a:lnTo>
                  <a:pt x="689635" y="0"/>
                </a:lnTo>
                <a:close/>
              </a:path>
            </a:pathLst>
          </a:custGeom>
          <a:solidFill>
            <a:srgbClr val="243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0" y="10664876"/>
            <a:ext cx="147955" cy="193040"/>
          </a:xfrm>
          <a:custGeom>
            <a:avLst/>
            <a:gdLst/>
            <a:ahLst/>
            <a:cxnLst/>
            <a:rect l="l" t="t" r="r" b="b"/>
            <a:pathLst>
              <a:path w="147955" h="193040">
                <a:moveTo>
                  <a:pt x="147840" y="0"/>
                </a:moveTo>
                <a:lnTo>
                  <a:pt x="0" y="0"/>
                </a:lnTo>
                <a:lnTo>
                  <a:pt x="0" y="192989"/>
                </a:lnTo>
                <a:lnTo>
                  <a:pt x="147840" y="192989"/>
                </a:lnTo>
                <a:lnTo>
                  <a:pt x="147840" y="0"/>
                </a:lnTo>
                <a:close/>
              </a:path>
            </a:pathLst>
          </a:custGeom>
          <a:solidFill>
            <a:srgbClr val="1C44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924026" y="11046676"/>
            <a:ext cx="1967864" cy="109220"/>
          </a:xfrm>
          <a:custGeom>
            <a:avLst/>
            <a:gdLst/>
            <a:ahLst/>
            <a:cxnLst/>
            <a:rect l="l" t="t" r="r" b="b"/>
            <a:pathLst>
              <a:path w="1967864" h="109220">
                <a:moveTo>
                  <a:pt x="0" y="108623"/>
                </a:moveTo>
                <a:lnTo>
                  <a:pt x="1967572" y="108623"/>
                </a:lnTo>
                <a:lnTo>
                  <a:pt x="1967572" y="0"/>
                </a:lnTo>
                <a:lnTo>
                  <a:pt x="0" y="0"/>
                </a:lnTo>
                <a:lnTo>
                  <a:pt x="0" y="108623"/>
                </a:lnTo>
                <a:close/>
              </a:path>
            </a:pathLst>
          </a:custGeom>
          <a:solidFill>
            <a:srgbClr val="BFA67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bg object 4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916948" y="9078915"/>
            <a:ext cx="7775054" cy="1966604"/>
          </a:xfrm>
          <a:prstGeom prst="rect">
            <a:avLst/>
          </a:prstGeom>
        </p:spPr>
      </p:pic>
      <p:sp>
        <p:nvSpPr>
          <p:cNvPr id="48" name="bg object 48"/>
          <p:cNvSpPr/>
          <p:nvPr/>
        </p:nvSpPr>
        <p:spPr>
          <a:xfrm>
            <a:off x="537857" y="10750093"/>
            <a:ext cx="8236584" cy="171450"/>
          </a:xfrm>
          <a:custGeom>
            <a:avLst/>
            <a:gdLst/>
            <a:ahLst/>
            <a:cxnLst/>
            <a:rect l="l" t="t" r="r" b="b"/>
            <a:pathLst>
              <a:path w="8236584" h="171450">
                <a:moveTo>
                  <a:pt x="386168" y="0"/>
                </a:moveTo>
                <a:lnTo>
                  <a:pt x="0" y="0"/>
                </a:lnTo>
                <a:lnTo>
                  <a:pt x="0" y="171157"/>
                </a:lnTo>
                <a:lnTo>
                  <a:pt x="386168" y="171157"/>
                </a:lnTo>
                <a:lnTo>
                  <a:pt x="386168" y="0"/>
                </a:lnTo>
                <a:close/>
              </a:path>
              <a:path w="8236584" h="171450">
                <a:moveTo>
                  <a:pt x="8236267" y="64782"/>
                </a:moveTo>
                <a:lnTo>
                  <a:pt x="2353741" y="64782"/>
                </a:lnTo>
                <a:lnTo>
                  <a:pt x="2353741" y="171157"/>
                </a:lnTo>
                <a:lnTo>
                  <a:pt x="8236267" y="171157"/>
                </a:lnTo>
                <a:lnTo>
                  <a:pt x="8236267" y="64782"/>
                </a:lnTo>
                <a:close/>
              </a:path>
            </a:pathLst>
          </a:custGeom>
          <a:solidFill>
            <a:srgbClr val="6179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0" y="10957776"/>
            <a:ext cx="102870" cy="198120"/>
          </a:xfrm>
          <a:custGeom>
            <a:avLst/>
            <a:gdLst/>
            <a:ahLst/>
            <a:cxnLst/>
            <a:rect l="l" t="t" r="r" b="b"/>
            <a:pathLst>
              <a:path w="102870" h="198120">
                <a:moveTo>
                  <a:pt x="0" y="197523"/>
                </a:moveTo>
                <a:lnTo>
                  <a:pt x="102539" y="197523"/>
                </a:lnTo>
                <a:lnTo>
                  <a:pt x="102539" y="0"/>
                </a:lnTo>
                <a:lnTo>
                  <a:pt x="0" y="0"/>
                </a:lnTo>
                <a:lnTo>
                  <a:pt x="0" y="197523"/>
                </a:lnTo>
                <a:close/>
              </a:path>
            </a:pathLst>
          </a:custGeom>
          <a:solidFill>
            <a:srgbClr val="ECE9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0568940" y="10973905"/>
            <a:ext cx="123189" cy="181610"/>
          </a:xfrm>
          <a:custGeom>
            <a:avLst/>
            <a:gdLst/>
            <a:ahLst/>
            <a:cxnLst/>
            <a:rect l="l" t="t" r="r" b="b"/>
            <a:pathLst>
              <a:path w="123190" h="181609">
                <a:moveTo>
                  <a:pt x="0" y="181394"/>
                </a:moveTo>
                <a:lnTo>
                  <a:pt x="123063" y="181394"/>
                </a:lnTo>
                <a:lnTo>
                  <a:pt x="123063" y="0"/>
                </a:lnTo>
                <a:lnTo>
                  <a:pt x="0" y="0"/>
                </a:lnTo>
                <a:lnTo>
                  <a:pt x="0" y="181394"/>
                </a:lnTo>
                <a:close/>
              </a:path>
            </a:pathLst>
          </a:custGeom>
          <a:solidFill>
            <a:srgbClr val="BFA6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8740470" y="10733621"/>
            <a:ext cx="1199515" cy="187960"/>
          </a:xfrm>
          <a:custGeom>
            <a:avLst/>
            <a:gdLst/>
            <a:ahLst/>
            <a:cxnLst/>
            <a:rect l="l" t="t" r="r" b="b"/>
            <a:pathLst>
              <a:path w="1199515" h="187959">
                <a:moveTo>
                  <a:pt x="0" y="187629"/>
                </a:moveTo>
                <a:lnTo>
                  <a:pt x="1199400" y="187629"/>
                </a:lnTo>
                <a:lnTo>
                  <a:pt x="1199400" y="0"/>
                </a:lnTo>
                <a:lnTo>
                  <a:pt x="0" y="0"/>
                </a:lnTo>
                <a:lnTo>
                  <a:pt x="0" y="187629"/>
                </a:lnTo>
                <a:close/>
              </a:path>
            </a:pathLst>
          </a:custGeom>
          <a:solidFill>
            <a:srgbClr val="F8CF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0" y="7972501"/>
            <a:ext cx="10692130" cy="3206115"/>
          </a:xfrm>
          <a:custGeom>
            <a:avLst/>
            <a:gdLst/>
            <a:ahLst/>
            <a:cxnLst/>
            <a:rect l="l" t="t" r="r" b="b"/>
            <a:pathLst>
              <a:path w="10692130" h="3206115">
                <a:moveTo>
                  <a:pt x="10692003" y="0"/>
                </a:moveTo>
                <a:lnTo>
                  <a:pt x="0" y="0"/>
                </a:lnTo>
                <a:lnTo>
                  <a:pt x="0" y="3205530"/>
                </a:lnTo>
                <a:lnTo>
                  <a:pt x="10692003" y="3205530"/>
                </a:lnTo>
                <a:lnTo>
                  <a:pt x="10692003" y="0"/>
                </a:lnTo>
                <a:close/>
              </a:path>
            </a:pathLst>
          </a:custGeom>
          <a:solidFill>
            <a:srgbClr val="81D1E1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102539" y="10921251"/>
            <a:ext cx="10466705" cy="312420"/>
          </a:xfrm>
          <a:custGeom>
            <a:avLst/>
            <a:gdLst/>
            <a:ahLst/>
            <a:cxnLst/>
            <a:rect l="l" t="t" r="r" b="b"/>
            <a:pathLst>
              <a:path w="10466705" h="312420">
                <a:moveTo>
                  <a:pt x="10466400" y="0"/>
                </a:moveTo>
                <a:lnTo>
                  <a:pt x="0" y="0"/>
                </a:lnTo>
                <a:lnTo>
                  <a:pt x="0" y="311911"/>
                </a:lnTo>
                <a:lnTo>
                  <a:pt x="10466400" y="311911"/>
                </a:lnTo>
                <a:lnTo>
                  <a:pt x="10466400" y="0"/>
                </a:lnTo>
                <a:close/>
              </a:path>
            </a:pathLst>
          </a:custGeom>
          <a:solidFill>
            <a:srgbClr val="C9DE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102543" y="11129884"/>
            <a:ext cx="6884034" cy="103505"/>
          </a:xfrm>
          <a:custGeom>
            <a:avLst/>
            <a:gdLst/>
            <a:ahLst/>
            <a:cxnLst/>
            <a:rect l="l" t="t" r="r" b="b"/>
            <a:pathLst>
              <a:path w="6884034" h="103504">
                <a:moveTo>
                  <a:pt x="6832396" y="0"/>
                </a:moveTo>
                <a:lnTo>
                  <a:pt x="0" y="0"/>
                </a:lnTo>
                <a:lnTo>
                  <a:pt x="0" y="103276"/>
                </a:lnTo>
                <a:lnTo>
                  <a:pt x="6832396" y="103276"/>
                </a:lnTo>
                <a:lnTo>
                  <a:pt x="6852437" y="99201"/>
                </a:lnTo>
                <a:lnTo>
                  <a:pt x="6868853" y="88106"/>
                </a:lnTo>
                <a:lnTo>
                  <a:pt x="6879947" y="71686"/>
                </a:lnTo>
                <a:lnTo>
                  <a:pt x="6884022" y="51638"/>
                </a:lnTo>
                <a:lnTo>
                  <a:pt x="6879947" y="31595"/>
                </a:lnTo>
                <a:lnTo>
                  <a:pt x="6868853" y="15174"/>
                </a:lnTo>
                <a:lnTo>
                  <a:pt x="6852437" y="4076"/>
                </a:lnTo>
                <a:lnTo>
                  <a:pt x="6832396" y="0"/>
                </a:lnTo>
                <a:close/>
              </a:path>
            </a:pathLst>
          </a:custGeom>
          <a:solidFill>
            <a:srgbClr val="9CC1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6103709" y="9084221"/>
            <a:ext cx="195580" cy="1732914"/>
          </a:xfrm>
          <a:custGeom>
            <a:avLst/>
            <a:gdLst/>
            <a:ahLst/>
            <a:cxnLst/>
            <a:rect l="l" t="t" r="r" b="b"/>
            <a:pathLst>
              <a:path w="195579" h="1732915">
                <a:moveTo>
                  <a:pt x="123698" y="0"/>
                </a:moveTo>
                <a:lnTo>
                  <a:pt x="71539" y="0"/>
                </a:lnTo>
                <a:lnTo>
                  <a:pt x="71539" y="254609"/>
                </a:lnTo>
                <a:lnTo>
                  <a:pt x="123698" y="254609"/>
                </a:lnTo>
                <a:lnTo>
                  <a:pt x="123698" y="0"/>
                </a:lnTo>
                <a:close/>
              </a:path>
              <a:path w="195579" h="1732915">
                <a:moveTo>
                  <a:pt x="195211" y="1732711"/>
                </a:moveTo>
                <a:lnTo>
                  <a:pt x="165785" y="1198765"/>
                </a:lnTo>
                <a:lnTo>
                  <a:pt x="136740" y="1198765"/>
                </a:lnTo>
                <a:lnTo>
                  <a:pt x="136740" y="332854"/>
                </a:lnTo>
                <a:lnTo>
                  <a:pt x="58508" y="332854"/>
                </a:lnTo>
                <a:lnTo>
                  <a:pt x="58508" y="1198765"/>
                </a:lnTo>
                <a:lnTo>
                  <a:pt x="29451" y="1198765"/>
                </a:lnTo>
                <a:lnTo>
                  <a:pt x="0" y="1732711"/>
                </a:lnTo>
                <a:lnTo>
                  <a:pt x="195211" y="1732711"/>
                </a:lnTo>
                <a:close/>
              </a:path>
            </a:pathLst>
          </a:custGeom>
          <a:solidFill>
            <a:srgbClr val="2D31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6065697" y="10816933"/>
            <a:ext cx="271780" cy="104775"/>
          </a:xfrm>
          <a:custGeom>
            <a:avLst/>
            <a:gdLst/>
            <a:ahLst/>
            <a:cxnLst/>
            <a:rect l="l" t="t" r="r" b="b"/>
            <a:pathLst>
              <a:path w="271779" h="104775">
                <a:moveTo>
                  <a:pt x="271259" y="0"/>
                </a:moveTo>
                <a:lnTo>
                  <a:pt x="0" y="0"/>
                </a:lnTo>
                <a:lnTo>
                  <a:pt x="0" y="104317"/>
                </a:lnTo>
                <a:lnTo>
                  <a:pt x="271259" y="104317"/>
                </a:lnTo>
                <a:lnTo>
                  <a:pt x="271259" y="0"/>
                </a:lnTo>
                <a:close/>
              </a:path>
            </a:pathLst>
          </a:custGeom>
          <a:solidFill>
            <a:srgbClr val="5D616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7" name="bg object 5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23091" y="9338831"/>
            <a:ext cx="156476" cy="78244"/>
          </a:xfrm>
          <a:prstGeom prst="rect">
            <a:avLst/>
          </a:prstGeom>
        </p:spPr>
      </p:pic>
      <p:sp>
        <p:nvSpPr>
          <p:cNvPr id="58" name="bg object 58"/>
          <p:cNvSpPr/>
          <p:nvPr/>
        </p:nvSpPr>
        <p:spPr>
          <a:xfrm>
            <a:off x="6120638" y="9032062"/>
            <a:ext cx="161925" cy="52705"/>
          </a:xfrm>
          <a:custGeom>
            <a:avLst/>
            <a:gdLst/>
            <a:ahLst/>
            <a:cxnLst/>
            <a:rect l="l" t="t" r="r" b="b"/>
            <a:pathLst>
              <a:path w="161925" h="52704">
                <a:moveTo>
                  <a:pt x="161366" y="0"/>
                </a:moveTo>
                <a:lnTo>
                  <a:pt x="0" y="0"/>
                </a:lnTo>
                <a:lnTo>
                  <a:pt x="0" y="52158"/>
                </a:lnTo>
                <a:lnTo>
                  <a:pt x="161366" y="52158"/>
                </a:lnTo>
                <a:lnTo>
                  <a:pt x="161366" y="0"/>
                </a:lnTo>
                <a:close/>
              </a:path>
            </a:pathLst>
          </a:custGeom>
          <a:solidFill>
            <a:srgbClr val="2D31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6074100" y="8705284"/>
            <a:ext cx="127635" cy="327025"/>
          </a:xfrm>
          <a:custGeom>
            <a:avLst/>
            <a:gdLst/>
            <a:ahLst/>
            <a:cxnLst/>
            <a:rect l="l" t="t" r="r" b="b"/>
            <a:pathLst>
              <a:path w="127635" h="327025">
                <a:moveTo>
                  <a:pt x="127228" y="0"/>
                </a:moveTo>
                <a:lnTo>
                  <a:pt x="0" y="0"/>
                </a:lnTo>
                <a:lnTo>
                  <a:pt x="46545" y="326783"/>
                </a:lnTo>
                <a:lnTo>
                  <a:pt x="127228" y="326783"/>
                </a:lnTo>
                <a:lnTo>
                  <a:pt x="127228" y="0"/>
                </a:lnTo>
                <a:close/>
              </a:path>
            </a:pathLst>
          </a:custGeom>
          <a:solidFill>
            <a:srgbClr val="FFF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6201328" y="8705284"/>
            <a:ext cx="127635" cy="327025"/>
          </a:xfrm>
          <a:custGeom>
            <a:avLst/>
            <a:gdLst/>
            <a:ahLst/>
            <a:cxnLst/>
            <a:rect l="l" t="t" r="r" b="b"/>
            <a:pathLst>
              <a:path w="127635" h="327025">
                <a:moveTo>
                  <a:pt x="127228" y="0"/>
                </a:moveTo>
                <a:lnTo>
                  <a:pt x="0" y="0"/>
                </a:lnTo>
                <a:lnTo>
                  <a:pt x="0" y="326783"/>
                </a:lnTo>
                <a:lnTo>
                  <a:pt x="80683" y="326783"/>
                </a:lnTo>
                <a:lnTo>
                  <a:pt x="127228" y="0"/>
                </a:lnTo>
                <a:close/>
              </a:path>
            </a:pathLst>
          </a:custGeom>
          <a:solidFill>
            <a:srgbClr val="F7E9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6127414" y="10282984"/>
            <a:ext cx="147955" cy="104775"/>
          </a:xfrm>
          <a:custGeom>
            <a:avLst/>
            <a:gdLst/>
            <a:ahLst/>
            <a:cxnLst/>
            <a:rect l="l" t="t" r="r" b="b"/>
            <a:pathLst>
              <a:path w="147954" h="104775">
                <a:moveTo>
                  <a:pt x="142087" y="0"/>
                </a:moveTo>
                <a:lnTo>
                  <a:pt x="5753" y="0"/>
                </a:lnTo>
                <a:lnTo>
                  <a:pt x="0" y="104317"/>
                </a:lnTo>
                <a:lnTo>
                  <a:pt x="147827" y="104317"/>
                </a:lnTo>
                <a:lnTo>
                  <a:pt x="142087" y="0"/>
                </a:lnTo>
                <a:close/>
              </a:path>
            </a:pathLst>
          </a:custGeom>
          <a:solidFill>
            <a:srgbClr val="7579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6035916" y="8421865"/>
            <a:ext cx="330835" cy="283845"/>
          </a:xfrm>
          <a:custGeom>
            <a:avLst/>
            <a:gdLst/>
            <a:ahLst/>
            <a:cxnLst/>
            <a:rect l="l" t="t" r="r" b="b"/>
            <a:pathLst>
              <a:path w="330835" h="283845">
                <a:moveTo>
                  <a:pt x="330822" y="231254"/>
                </a:moveTo>
                <a:lnTo>
                  <a:pt x="292633" y="231254"/>
                </a:lnTo>
                <a:lnTo>
                  <a:pt x="282638" y="181737"/>
                </a:lnTo>
                <a:lnTo>
                  <a:pt x="255371" y="141300"/>
                </a:lnTo>
                <a:lnTo>
                  <a:pt x="214934" y="114033"/>
                </a:lnTo>
                <a:lnTo>
                  <a:pt x="191490" y="109308"/>
                </a:lnTo>
                <a:lnTo>
                  <a:pt x="191490" y="26073"/>
                </a:lnTo>
                <a:lnTo>
                  <a:pt x="189433" y="15951"/>
                </a:lnTo>
                <a:lnTo>
                  <a:pt x="183832" y="7670"/>
                </a:lnTo>
                <a:lnTo>
                  <a:pt x="175539" y="2070"/>
                </a:lnTo>
                <a:lnTo>
                  <a:pt x="165404" y="0"/>
                </a:lnTo>
                <a:lnTo>
                  <a:pt x="155282" y="2070"/>
                </a:lnTo>
                <a:lnTo>
                  <a:pt x="146989" y="7670"/>
                </a:lnTo>
                <a:lnTo>
                  <a:pt x="141389" y="15951"/>
                </a:lnTo>
                <a:lnTo>
                  <a:pt x="139331" y="26073"/>
                </a:lnTo>
                <a:lnTo>
                  <a:pt x="139331" y="109296"/>
                </a:lnTo>
                <a:lnTo>
                  <a:pt x="115887" y="114033"/>
                </a:lnTo>
                <a:lnTo>
                  <a:pt x="75438" y="141300"/>
                </a:lnTo>
                <a:lnTo>
                  <a:pt x="48171" y="181737"/>
                </a:lnTo>
                <a:lnTo>
                  <a:pt x="38176" y="231254"/>
                </a:lnTo>
                <a:lnTo>
                  <a:pt x="0" y="231254"/>
                </a:lnTo>
                <a:lnTo>
                  <a:pt x="0" y="283425"/>
                </a:lnTo>
                <a:lnTo>
                  <a:pt x="330822" y="283425"/>
                </a:lnTo>
                <a:lnTo>
                  <a:pt x="330822" y="231254"/>
                </a:lnTo>
                <a:close/>
              </a:path>
            </a:pathLst>
          </a:custGeom>
          <a:solidFill>
            <a:srgbClr val="2D313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3" name="bg object 6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074100" y="8559553"/>
            <a:ext cx="187134" cy="93560"/>
          </a:xfrm>
          <a:prstGeom prst="rect">
            <a:avLst/>
          </a:prstGeom>
        </p:spPr>
      </p:pic>
      <p:sp>
        <p:nvSpPr>
          <p:cNvPr id="64" name="bg object 64"/>
          <p:cNvSpPr/>
          <p:nvPr/>
        </p:nvSpPr>
        <p:spPr>
          <a:xfrm>
            <a:off x="402195" y="8190940"/>
            <a:ext cx="2052320" cy="1985010"/>
          </a:xfrm>
          <a:custGeom>
            <a:avLst/>
            <a:gdLst/>
            <a:ahLst/>
            <a:cxnLst/>
            <a:rect l="l" t="t" r="r" b="b"/>
            <a:pathLst>
              <a:path w="2052320" h="1985009">
                <a:moveTo>
                  <a:pt x="1102975" y="0"/>
                </a:moveTo>
                <a:lnTo>
                  <a:pt x="1034639" y="3005"/>
                </a:lnTo>
                <a:lnTo>
                  <a:pt x="966271" y="12023"/>
                </a:lnTo>
                <a:lnTo>
                  <a:pt x="898260" y="27180"/>
                </a:lnTo>
                <a:lnTo>
                  <a:pt x="830993" y="48603"/>
                </a:lnTo>
                <a:lnTo>
                  <a:pt x="764856" y="76420"/>
                </a:lnTo>
                <a:lnTo>
                  <a:pt x="700238" y="110757"/>
                </a:lnTo>
                <a:lnTo>
                  <a:pt x="637525" y="151741"/>
                </a:lnTo>
                <a:lnTo>
                  <a:pt x="607004" y="174766"/>
                </a:lnTo>
                <a:lnTo>
                  <a:pt x="577105" y="199500"/>
                </a:lnTo>
                <a:lnTo>
                  <a:pt x="547876" y="225960"/>
                </a:lnTo>
                <a:lnTo>
                  <a:pt x="519365" y="254161"/>
                </a:lnTo>
                <a:lnTo>
                  <a:pt x="491621" y="284119"/>
                </a:lnTo>
                <a:lnTo>
                  <a:pt x="464692" y="315850"/>
                </a:lnTo>
                <a:lnTo>
                  <a:pt x="438627" y="349370"/>
                </a:lnTo>
                <a:lnTo>
                  <a:pt x="413475" y="384694"/>
                </a:lnTo>
                <a:lnTo>
                  <a:pt x="389282" y="421840"/>
                </a:lnTo>
                <a:lnTo>
                  <a:pt x="366099" y="460822"/>
                </a:lnTo>
                <a:lnTo>
                  <a:pt x="343973" y="501656"/>
                </a:lnTo>
                <a:lnTo>
                  <a:pt x="322953" y="544359"/>
                </a:lnTo>
                <a:lnTo>
                  <a:pt x="303087" y="588946"/>
                </a:lnTo>
                <a:lnTo>
                  <a:pt x="284423" y="635433"/>
                </a:lnTo>
                <a:lnTo>
                  <a:pt x="255068" y="647062"/>
                </a:lnTo>
                <a:lnTo>
                  <a:pt x="200862" y="677633"/>
                </a:lnTo>
                <a:lnTo>
                  <a:pt x="152786" y="717079"/>
                </a:lnTo>
                <a:lnTo>
                  <a:pt x="110989" y="764349"/>
                </a:lnTo>
                <a:lnTo>
                  <a:pt x="75620" y="818396"/>
                </a:lnTo>
                <a:lnTo>
                  <a:pt x="46828" y="878168"/>
                </a:lnTo>
                <a:lnTo>
                  <a:pt x="24761" y="942616"/>
                </a:lnTo>
                <a:lnTo>
                  <a:pt x="9570" y="1010691"/>
                </a:lnTo>
                <a:lnTo>
                  <a:pt x="1403" y="1081343"/>
                </a:lnTo>
                <a:lnTo>
                  <a:pt x="0" y="1117308"/>
                </a:lnTo>
                <a:lnTo>
                  <a:pt x="408" y="1153523"/>
                </a:lnTo>
                <a:lnTo>
                  <a:pt x="6736" y="1226179"/>
                </a:lnTo>
                <a:lnTo>
                  <a:pt x="20535" y="1298264"/>
                </a:lnTo>
                <a:lnTo>
                  <a:pt x="41954" y="1368727"/>
                </a:lnTo>
                <a:lnTo>
                  <a:pt x="71142" y="1436519"/>
                </a:lnTo>
                <a:lnTo>
                  <a:pt x="108248" y="1500590"/>
                </a:lnTo>
                <a:lnTo>
                  <a:pt x="153422" y="1559890"/>
                </a:lnTo>
                <a:lnTo>
                  <a:pt x="206812" y="1613369"/>
                </a:lnTo>
                <a:lnTo>
                  <a:pt x="236634" y="1637599"/>
                </a:lnTo>
                <a:lnTo>
                  <a:pt x="268567" y="1659979"/>
                </a:lnTo>
                <a:lnTo>
                  <a:pt x="302628" y="1680380"/>
                </a:lnTo>
                <a:lnTo>
                  <a:pt x="338836" y="1698669"/>
                </a:lnTo>
                <a:lnTo>
                  <a:pt x="377210" y="1714717"/>
                </a:lnTo>
                <a:lnTo>
                  <a:pt x="417769" y="1728390"/>
                </a:lnTo>
                <a:lnTo>
                  <a:pt x="460530" y="1739559"/>
                </a:lnTo>
                <a:lnTo>
                  <a:pt x="505514" y="1748092"/>
                </a:lnTo>
                <a:lnTo>
                  <a:pt x="552737" y="1753858"/>
                </a:lnTo>
                <a:lnTo>
                  <a:pt x="602220" y="1756726"/>
                </a:lnTo>
                <a:lnTo>
                  <a:pt x="653980" y="1756564"/>
                </a:lnTo>
                <a:lnTo>
                  <a:pt x="688092" y="1785259"/>
                </a:lnTo>
                <a:lnTo>
                  <a:pt x="722651" y="1811871"/>
                </a:lnTo>
                <a:lnTo>
                  <a:pt x="757614" y="1836435"/>
                </a:lnTo>
                <a:lnTo>
                  <a:pt x="792937" y="1858984"/>
                </a:lnTo>
                <a:lnTo>
                  <a:pt x="828576" y="1879552"/>
                </a:lnTo>
                <a:lnTo>
                  <a:pt x="864488" y="1898175"/>
                </a:lnTo>
                <a:lnTo>
                  <a:pt x="900628" y="1914886"/>
                </a:lnTo>
                <a:lnTo>
                  <a:pt x="936953" y="1929720"/>
                </a:lnTo>
                <a:lnTo>
                  <a:pt x="973419" y="1942711"/>
                </a:lnTo>
                <a:lnTo>
                  <a:pt x="1009981" y="1953893"/>
                </a:lnTo>
                <a:lnTo>
                  <a:pt x="1083222" y="1970967"/>
                </a:lnTo>
                <a:lnTo>
                  <a:pt x="1156323" y="1981218"/>
                </a:lnTo>
                <a:lnTo>
                  <a:pt x="1228934" y="1984921"/>
                </a:lnTo>
                <a:lnTo>
                  <a:pt x="1264946" y="1984401"/>
                </a:lnTo>
                <a:lnTo>
                  <a:pt x="1336164" y="1978794"/>
                </a:lnTo>
                <a:lnTo>
                  <a:pt x="1406014" y="1967324"/>
                </a:lnTo>
                <a:lnTo>
                  <a:pt x="1474146" y="1950265"/>
                </a:lnTo>
                <a:lnTo>
                  <a:pt x="1540208" y="1927892"/>
                </a:lnTo>
                <a:lnTo>
                  <a:pt x="1603850" y="1900478"/>
                </a:lnTo>
                <a:lnTo>
                  <a:pt x="1664721" y="1868299"/>
                </a:lnTo>
                <a:lnTo>
                  <a:pt x="1722468" y="1831629"/>
                </a:lnTo>
                <a:lnTo>
                  <a:pt x="1776743" y="1790742"/>
                </a:lnTo>
                <a:lnTo>
                  <a:pt x="1827193" y="1745912"/>
                </a:lnTo>
                <a:lnTo>
                  <a:pt x="1873467" y="1697414"/>
                </a:lnTo>
                <a:lnTo>
                  <a:pt x="1915215" y="1645522"/>
                </a:lnTo>
                <a:lnTo>
                  <a:pt x="1952085" y="1590512"/>
                </a:lnTo>
                <a:lnTo>
                  <a:pt x="1983727" y="1532656"/>
                </a:lnTo>
                <a:lnTo>
                  <a:pt x="2009790" y="1472229"/>
                </a:lnTo>
                <a:lnTo>
                  <a:pt x="2029922" y="1409506"/>
                </a:lnTo>
                <a:lnTo>
                  <a:pt x="2043773" y="1344762"/>
                </a:lnTo>
                <a:lnTo>
                  <a:pt x="2050991" y="1278270"/>
                </a:lnTo>
                <a:lnTo>
                  <a:pt x="2052003" y="1244454"/>
                </a:lnTo>
                <a:lnTo>
                  <a:pt x="2051225" y="1210304"/>
                </a:lnTo>
                <a:lnTo>
                  <a:pt x="2044126" y="1141141"/>
                </a:lnTo>
                <a:lnTo>
                  <a:pt x="2029340" y="1071052"/>
                </a:lnTo>
                <a:lnTo>
                  <a:pt x="2006519" y="1000314"/>
                </a:lnTo>
                <a:lnTo>
                  <a:pt x="1991984" y="964787"/>
                </a:lnTo>
                <a:lnTo>
                  <a:pt x="1975309" y="929201"/>
                </a:lnTo>
                <a:lnTo>
                  <a:pt x="1956450" y="893589"/>
                </a:lnTo>
                <a:lnTo>
                  <a:pt x="1935362" y="857986"/>
                </a:lnTo>
                <a:lnTo>
                  <a:pt x="1912001" y="822426"/>
                </a:lnTo>
                <a:lnTo>
                  <a:pt x="1886325" y="786944"/>
                </a:lnTo>
                <a:lnTo>
                  <a:pt x="1884651" y="745658"/>
                </a:lnTo>
                <a:lnTo>
                  <a:pt x="1881226" y="705303"/>
                </a:lnTo>
                <a:lnTo>
                  <a:pt x="1876099" y="665895"/>
                </a:lnTo>
                <a:lnTo>
                  <a:pt x="1869319" y="627450"/>
                </a:lnTo>
                <a:lnTo>
                  <a:pt x="1860933" y="589984"/>
                </a:lnTo>
                <a:lnTo>
                  <a:pt x="1839538" y="518053"/>
                </a:lnTo>
                <a:lnTo>
                  <a:pt x="1812303" y="450228"/>
                </a:lnTo>
                <a:lnTo>
                  <a:pt x="1779614" y="386637"/>
                </a:lnTo>
                <a:lnTo>
                  <a:pt x="1741860" y="327406"/>
                </a:lnTo>
                <a:lnTo>
                  <a:pt x="1699427" y="272663"/>
                </a:lnTo>
                <a:lnTo>
                  <a:pt x="1652702" y="222535"/>
                </a:lnTo>
                <a:lnTo>
                  <a:pt x="1602074" y="177148"/>
                </a:lnTo>
                <a:lnTo>
                  <a:pt x="1547928" y="136630"/>
                </a:lnTo>
                <a:lnTo>
                  <a:pt x="1490653" y="101107"/>
                </a:lnTo>
                <a:lnTo>
                  <a:pt x="1430636" y="70708"/>
                </a:lnTo>
                <a:lnTo>
                  <a:pt x="1368265" y="45558"/>
                </a:lnTo>
                <a:lnTo>
                  <a:pt x="1303925" y="25785"/>
                </a:lnTo>
                <a:lnTo>
                  <a:pt x="1238006" y="11517"/>
                </a:lnTo>
                <a:lnTo>
                  <a:pt x="1170893" y="2879"/>
                </a:lnTo>
                <a:lnTo>
                  <a:pt x="1137011" y="712"/>
                </a:lnTo>
                <a:lnTo>
                  <a:pt x="1102975" y="0"/>
                </a:lnTo>
                <a:close/>
              </a:path>
            </a:pathLst>
          </a:custGeom>
          <a:solidFill>
            <a:srgbClr val="63BE73">
              <a:alpha val="869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485984" y="8206524"/>
            <a:ext cx="1968500" cy="1969770"/>
          </a:xfrm>
          <a:custGeom>
            <a:avLst/>
            <a:gdLst/>
            <a:ahLst/>
            <a:cxnLst/>
            <a:rect l="l" t="t" r="r" b="b"/>
            <a:pathLst>
              <a:path w="1968500" h="1969770">
                <a:moveTo>
                  <a:pt x="1174915" y="0"/>
                </a:moveTo>
                <a:lnTo>
                  <a:pt x="1232728" y="22406"/>
                </a:lnTo>
                <a:lnTo>
                  <a:pt x="1287070" y="47344"/>
                </a:lnTo>
                <a:lnTo>
                  <a:pt x="1337942" y="74608"/>
                </a:lnTo>
                <a:lnTo>
                  <a:pt x="1385344" y="103991"/>
                </a:lnTo>
                <a:lnTo>
                  <a:pt x="1429275" y="135290"/>
                </a:lnTo>
                <a:lnTo>
                  <a:pt x="1469735" y="168299"/>
                </a:lnTo>
                <a:lnTo>
                  <a:pt x="1506725" y="202811"/>
                </a:lnTo>
                <a:lnTo>
                  <a:pt x="1540244" y="238623"/>
                </a:lnTo>
                <a:lnTo>
                  <a:pt x="1570293" y="275529"/>
                </a:lnTo>
                <a:lnTo>
                  <a:pt x="1596871" y="313323"/>
                </a:lnTo>
                <a:lnTo>
                  <a:pt x="1619980" y="351800"/>
                </a:lnTo>
                <a:lnTo>
                  <a:pt x="1639617" y="390754"/>
                </a:lnTo>
                <a:lnTo>
                  <a:pt x="1655785" y="429982"/>
                </a:lnTo>
                <a:lnTo>
                  <a:pt x="1668482" y="469276"/>
                </a:lnTo>
                <a:lnTo>
                  <a:pt x="1677709" y="508432"/>
                </a:lnTo>
                <a:lnTo>
                  <a:pt x="1683465" y="547244"/>
                </a:lnTo>
                <a:lnTo>
                  <a:pt x="1685751" y="585508"/>
                </a:lnTo>
                <a:lnTo>
                  <a:pt x="1684567" y="623017"/>
                </a:lnTo>
                <a:lnTo>
                  <a:pt x="1679913" y="659567"/>
                </a:lnTo>
                <a:lnTo>
                  <a:pt x="1671789" y="694952"/>
                </a:lnTo>
                <a:lnTo>
                  <a:pt x="1660194" y="728967"/>
                </a:lnTo>
                <a:lnTo>
                  <a:pt x="1683897" y="756801"/>
                </a:lnTo>
                <a:lnTo>
                  <a:pt x="1724671" y="814329"/>
                </a:lnTo>
                <a:lnTo>
                  <a:pt x="1756852" y="873886"/>
                </a:lnTo>
                <a:lnTo>
                  <a:pt x="1780743" y="934928"/>
                </a:lnTo>
                <a:lnTo>
                  <a:pt x="1796645" y="996913"/>
                </a:lnTo>
                <a:lnTo>
                  <a:pt x="1804861" y="1059298"/>
                </a:lnTo>
                <a:lnTo>
                  <a:pt x="1806181" y="1090471"/>
                </a:lnTo>
                <a:lnTo>
                  <a:pt x="1805692" y="1121540"/>
                </a:lnTo>
                <a:lnTo>
                  <a:pt x="1799440" y="1183098"/>
                </a:lnTo>
                <a:lnTo>
                  <a:pt x="1786408" y="1243427"/>
                </a:lnTo>
                <a:lnTo>
                  <a:pt x="1766896" y="1301987"/>
                </a:lnTo>
                <a:lnTo>
                  <a:pt x="1741208" y="1358233"/>
                </a:lnTo>
                <a:lnTo>
                  <a:pt x="1709644" y="1411623"/>
                </a:lnTo>
                <a:lnTo>
                  <a:pt x="1672506" y="1461616"/>
                </a:lnTo>
                <a:lnTo>
                  <a:pt x="1630097" y="1507667"/>
                </a:lnTo>
                <a:lnTo>
                  <a:pt x="1582718" y="1549235"/>
                </a:lnTo>
                <a:lnTo>
                  <a:pt x="1530672" y="1585776"/>
                </a:lnTo>
                <a:lnTo>
                  <a:pt x="1474259" y="1616749"/>
                </a:lnTo>
                <a:lnTo>
                  <a:pt x="1413783" y="1641610"/>
                </a:lnTo>
                <a:lnTo>
                  <a:pt x="1349544" y="1659817"/>
                </a:lnTo>
                <a:lnTo>
                  <a:pt x="1281845" y="1670827"/>
                </a:lnTo>
                <a:lnTo>
                  <a:pt x="1210987" y="1674097"/>
                </a:lnTo>
                <a:lnTo>
                  <a:pt x="1174468" y="1672661"/>
                </a:lnTo>
                <a:lnTo>
                  <a:pt x="1099439" y="1663305"/>
                </a:lnTo>
                <a:lnTo>
                  <a:pt x="1061004" y="1655250"/>
                </a:lnTo>
                <a:lnTo>
                  <a:pt x="1022006" y="1644853"/>
                </a:lnTo>
                <a:lnTo>
                  <a:pt x="982482" y="1632046"/>
                </a:lnTo>
                <a:lnTo>
                  <a:pt x="942470" y="1616762"/>
                </a:lnTo>
                <a:lnTo>
                  <a:pt x="902009" y="1598933"/>
                </a:lnTo>
                <a:lnTo>
                  <a:pt x="861135" y="1578490"/>
                </a:lnTo>
                <a:lnTo>
                  <a:pt x="819887" y="1555367"/>
                </a:lnTo>
                <a:lnTo>
                  <a:pt x="778302" y="1529494"/>
                </a:lnTo>
                <a:lnTo>
                  <a:pt x="736418" y="1500805"/>
                </a:lnTo>
                <a:lnTo>
                  <a:pt x="694272" y="1469232"/>
                </a:lnTo>
                <a:lnTo>
                  <a:pt x="651903" y="1434706"/>
                </a:lnTo>
                <a:lnTo>
                  <a:pt x="626371" y="1476808"/>
                </a:lnTo>
                <a:lnTo>
                  <a:pt x="597227" y="1512535"/>
                </a:lnTo>
                <a:lnTo>
                  <a:pt x="564914" y="1542164"/>
                </a:lnTo>
                <a:lnTo>
                  <a:pt x="529873" y="1565974"/>
                </a:lnTo>
                <a:lnTo>
                  <a:pt x="492545" y="1584246"/>
                </a:lnTo>
                <a:lnTo>
                  <a:pt x="453371" y="1597257"/>
                </a:lnTo>
                <a:lnTo>
                  <a:pt x="412793" y="1605286"/>
                </a:lnTo>
                <a:lnTo>
                  <a:pt x="371252" y="1608613"/>
                </a:lnTo>
                <a:lnTo>
                  <a:pt x="329190" y="1607516"/>
                </a:lnTo>
                <a:lnTo>
                  <a:pt x="287048" y="1602275"/>
                </a:lnTo>
                <a:lnTo>
                  <a:pt x="245267" y="1593167"/>
                </a:lnTo>
                <a:lnTo>
                  <a:pt x="204289" y="1580473"/>
                </a:lnTo>
                <a:lnTo>
                  <a:pt x="164556" y="1564470"/>
                </a:lnTo>
                <a:lnTo>
                  <a:pt x="126508" y="1545438"/>
                </a:lnTo>
                <a:lnTo>
                  <a:pt x="90587" y="1523657"/>
                </a:lnTo>
                <a:lnTo>
                  <a:pt x="57234" y="1499404"/>
                </a:lnTo>
                <a:lnTo>
                  <a:pt x="26891" y="1472958"/>
                </a:lnTo>
                <a:lnTo>
                  <a:pt x="0" y="1444599"/>
                </a:lnTo>
                <a:lnTo>
                  <a:pt x="22275" y="1481474"/>
                </a:lnTo>
                <a:lnTo>
                  <a:pt x="47271" y="1516758"/>
                </a:lnTo>
                <a:lnTo>
                  <a:pt x="75016" y="1550245"/>
                </a:lnTo>
                <a:lnTo>
                  <a:pt x="105542" y="1581728"/>
                </a:lnTo>
                <a:lnTo>
                  <a:pt x="138876" y="1611001"/>
                </a:lnTo>
                <a:lnTo>
                  <a:pt x="175049" y="1637858"/>
                </a:lnTo>
                <a:lnTo>
                  <a:pt x="214091" y="1662093"/>
                </a:lnTo>
                <a:lnTo>
                  <a:pt x="256031" y="1683499"/>
                </a:lnTo>
                <a:lnTo>
                  <a:pt x="300899" y="1701870"/>
                </a:lnTo>
                <a:lnTo>
                  <a:pt x="348724" y="1716999"/>
                </a:lnTo>
                <a:lnTo>
                  <a:pt x="399536" y="1728681"/>
                </a:lnTo>
                <a:lnTo>
                  <a:pt x="453365" y="1736709"/>
                </a:lnTo>
                <a:lnTo>
                  <a:pt x="510240" y="1740877"/>
                </a:lnTo>
                <a:lnTo>
                  <a:pt x="570191" y="1740979"/>
                </a:lnTo>
                <a:lnTo>
                  <a:pt x="604303" y="1769674"/>
                </a:lnTo>
                <a:lnTo>
                  <a:pt x="638862" y="1796287"/>
                </a:lnTo>
                <a:lnTo>
                  <a:pt x="673825" y="1820850"/>
                </a:lnTo>
                <a:lnTo>
                  <a:pt x="709148" y="1843399"/>
                </a:lnTo>
                <a:lnTo>
                  <a:pt x="744787" y="1863968"/>
                </a:lnTo>
                <a:lnTo>
                  <a:pt x="780699" y="1882591"/>
                </a:lnTo>
                <a:lnTo>
                  <a:pt x="816839" y="1899302"/>
                </a:lnTo>
                <a:lnTo>
                  <a:pt x="853164" y="1914135"/>
                </a:lnTo>
                <a:lnTo>
                  <a:pt x="889630" y="1927126"/>
                </a:lnTo>
                <a:lnTo>
                  <a:pt x="926192" y="1938308"/>
                </a:lnTo>
                <a:lnTo>
                  <a:pt x="999433" y="1955383"/>
                </a:lnTo>
                <a:lnTo>
                  <a:pt x="1072534" y="1965634"/>
                </a:lnTo>
                <a:lnTo>
                  <a:pt x="1145145" y="1969336"/>
                </a:lnTo>
                <a:lnTo>
                  <a:pt x="1181157" y="1968817"/>
                </a:lnTo>
                <a:lnTo>
                  <a:pt x="1252375" y="1963210"/>
                </a:lnTo>
                <a:lnTo>
                  <a:pt x="1322225" y="1951740"/>
                </a:lnTo>
                <a:lnTo>
                  <a:pt x="1390357" y="1934681"/>
                </a:lnTo>
                <a:lnTo>
                  <a:pt x="1456419" y="1912307"/>
                </a:lnTo>
                <a:lnTo>
                  <a:pt x="1520061" y="1884894"/>
                </a:lnTo>
                <a:lnTo>
                  <a:pt x="1580932" y="1852715"/>
                </a:lnTo>
                <a:lnTo>
                  <a:pt x="1638679" y="1816044"/>
                </a:lnTo>
                <a:lnTo>
                  <a:pt x="1692954" y="1775157"/>
                </a:lnTo>
                <a:lnTo>
                  <a:pt x="1743404" y="1730327"/>
                </a:lnTo>
                <a:lnTo>
                  <a:pt x="1789678" y="1681830"/>
                </a:lnTo>
                <a:lnTo>
                  <a:pt x="1831426" y="1629938"/>
                </a:lnTo>
                <a:lnTo>
                  <a:pt x="1868297" y="1574927"/>
                </a:lnTo>
                <a:lnTo>
                  <a:pt x="1899938" y="1517071"/>
                </a:lnTo>
                <a:lnTo>
                  <a:pt x="1926001" y="1456645"/>
                </a:lnTo>
                <a:lnTo>
                  <a:pt x="1946133" y="1393922"/>
                </a:lnTo>
                <a:lnTo>
                  <a:pt x="1959984" y="1329177"/>
                </a:lnTo>
                <a:lnTo>
                  <a:pt x="1967202" y="1262685"/>
                </a:lnTo>
                <a:lnTo>
                  <a:pt x="1968214" y="1228869"/>
                </a:lnTo>
                <a:lnTo>
                  <a:pt x="1967436" y="1194720"/>
                </a:lnTo>
                <a:lnTo>
                  <a:pt x="1960337" y="1125556"/>
                </a:lnTo>
                <a:lnTo>
                  <a:pt x="1945551" y="1055468"/>
                </a:lnTo>
                <a:lnTo>
                  <a:pt x="1922730" y="984730"/>
                </a:lnTo>
                <a:lnTo>
                  <a:pt x="1908195" y="949203"/>
                </a:lnTo>
                <a:lnTo>
                  <a:pt x="1891520" y="913616"/>
                </a:lnTo>
                <a:lnTo>
                  <a:pt x="1872661" y="878004"/>
                </a:lnTo>
                <a:lnTo>
                  <a:pt x="1851573" y="842401"/>
                </a:lnTo>
                <a:lnTo>
                  <a:pt x="1828213" y="806841"/>
                </a:lnTo>
                <a:lnTo>
                  <a:pt x="1802536" y="771359"/>
                </a:lnTo>
                <a:lnTo>
                  <a:pt x="1799952" y="717028"/>
                </a:lnTo>
                <a:lnTo>
                  <a:pt x="1794341" y="664331"/>
                </a:lnTo>
                <a:lnTo>
                  <a:pt x="1785815" y="613306"/>
                </a:lnTo>
                <a:lnTo>
                  <a:pt x="1774486" y="563989"/>
                </a:lnTo>
                <a:lnTo>
                  <a:pt x="1760464" y="516417"/>
                </a:lnTo>
                <a:lnTo>
                  <a:pt x="1743862" y="470626"/>
                </a:lnTo>
                <a:lnTo>
                  <a:pt x="1724792" y="426652"/>
                </a:lnTo>
                <a:lnTo>
                  <a:pt x="1703364" y="384532"/>
                </a:lnTo>
                <a:lnTo>
                  <a:pt x="1679690" y="344303"/>
                </a:lnTo>
                <a:lnTo>
                  <a:pt x="1653882" y="306000"/>
                </a:lnTo>
                <a:lnTo>
                  <a:pt x="1626051" y="269661"/>
                </a:lnTo>
                <a:lnTo>
                  <a:pt x="1596309" y="235322"/>
                </a:lnTo>
                <a:lnTo>
                  <a:pt x="1564768" y="203018"/>
                </a:lnTo>
                <a:lnTo>
                  <a:pt x="1531538" y="172788"/>
                </a:lnTo>
                <a:lnTo>
                  <a:pt x="1496732" y="144666"/>
                </a:lnTo>
                <a:lnTo>
                  <a:pt x="1460461" y="118691"/>
                </a:lnTo>
                <a:lnTo>
                  <a:pt x="1422836" y="94897"/>
                </a:lnTo>
                <a:lnTo>
                  <a:pt x="1383970" y="73322"/>
                </a:lnTo>
                <a:lnTo>
                  <a:pt x="1343973" y="54002"/>
                </a:lnTo>
                <a:lnTo>
                  <a:pt x="1302958" y="36973"/>
                </a:lnTo>
                <a:lnTo>
                  <a:pt x="1261035" y="22272"/>
                </a:lnTo>
                <a:lnTo>
                  <a:pt x="1218317" y="9935"/>
                </a:lnTo>
                <a:lnTo>
                  <a:pt x="1174915" y="0"/>
                </a:lnTo>
                <a:close/>
              </a:path>
            </a:pathLst>
          </a:custGeom>
          <a:solidFill>
            <a:srgbClr val="4F9C59">
              <a:alpha val="869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1168455" y="9503602"/>
            <a:ext cx="509270" cy="1626870"/>
          </a:xfrm>
          <a:custGeom>
            <a:avLst/>
            <a:gdLst/>
            <a:ahLst/>
            <a:cxnLst/>
            <a:rect l="l" t="t" r="r" b="b"/>
            <a:pathLst>
              <a:path w="509269" h="1626870">
                <a:moveTo>
                  <a:pt x="184226" y="0"/>
                </a:moveTo>
                <a:lnTo>
                  <a:pt x="182811" y="43742"/>
                </a:lnTo>
                <a:lnTo>
                  <a:pt x="182138" y="95319"/>
                </a:lnTo>
                <a:lnTo>
                  <a:pt x="182066" y="153126"/>
                </a:lnTo>
                <a:lnTo>
                  <a:pt x="182453" y="215558"/>
                </a:lnTo>
                <a:lnTo>
                  <a:pt x="184942" y="414568"/>
                </a:lnTo>
                <a:lnTo>
                  <a:pt x="186287" y="540962"/>
                </a:lnTo>
                <a:lnTo>
                  <a:pt x="186438" y="597463"/>
                </a:lnTo>
                <a:lnTo>
                  <a:pt x="186053" y="647361"/>
                </a:lnTo>
                <a:lnTo>
                  <a:pt x="184989" y="689052"/>
                </a:lnTo>
                <a:lnTo>
                  <a:pt x="180255" y="741397"/>
                </a:lnTo>
                <a:lnTo>
                  <a:pt x="176301" y="748842"/>
                </a:lnTo>
                <a:lnTo>
                  <a:pt x="162329" y="743840"/>
                </a:lnTo>
                <a:lnTo>
                  <a:pt x="134270" y="700167"/>
                </a:lnTo>
                <a:lnTo>
                  <a:pt x="120052" y="664012"/>
                </a:lnTo>
                <a:lnTo>
                  <a:pt x="105621" y="619988"/>
                </a:lnTo>
                <a:lnTo>
                  <a:pt x="90909" y="569353"/>
                </a:lnTo>
                <a:lnTo>
                  <a:pt x="75851" y="513364"/>
                </a:lnTo>
                <a:lnTo>
                  <a:pt x="27939" y="325856"/>
                </a:lnTo>
                <a:lnTo>
                  <a:pt x="0" y="330098"/>
                </a:lnTo>
                <a:lnTo>
                  <a:pt x="8665" y="375177"/>
                </a:lnTo>
                <a:lnTo>
                  <a:pt x="19805" y="424474"/>
                </a:lnTo>
                <a:lnTo>
                  <a:pt x="32948" y="476993"/>
                </a:lnTo>
                <a:lnTo>
                  <a:pt x="47624" y="531743"/>
                </a:lnTo>
                <a:lnTo>
                  <a:pt x="63360" y="587731"/>
                </a:lnTo>
                <a:lnTo>
                  <a:pt x="79687" y="643963"/>
                </a:lnTo>
                <a:lnTo>
                  <a:pt x="141471" y="851471"/>
                </a:lnTo>
                <a:lnTo>
                  <a:pt x="153680" y="894028"/>
                </a:lnTo>
                <a:lnTo>
                  <a:pt x="163652" y="930871"/>
                </a:lnTo>
                <a:lnTo>
                  <a:pt x="170790" y="966368"/>
                </a:lnTo>
                <a:lnTo>
                  <a:pt x="173345" y="997256"/>
                </a:lnTo>
                <a:lnTo>
                  <a:pt x="173371" y="1027660"/>
                </a:lnTo>
                <a:lnTo>
                  <a:pt x="172923" y="1061707"/>
                </a:lnTo>
                <a:lnTo>
                  <a:pt x="172724" y="1170248"/>
                </a:lnTo>
                <a:lnTo>
                  <a:pt x="171332" y="1381848"/>
                </a:lnTo>
                <a:lnTo>
                  <a:pt x="168389" y="1626285"/>
                </a:lnTo>
                <a:lnTo>
                  <a:pt x="309067" y="1626285"/>
                </a:lnTo>
                <a:lnTo>
                  <a:pt x="310951" y="1574857"/>
                </a:lnTo>
                <a:lnTo>
                  <a:pt x="311304" y="1528439"/>
                </a:lnTo>
                <a:lnTo>
                  <a:pt x="310658" y="1485418"/>
                </a:lnTo>
                <a:lnTo>
                  <a:pt x="308494" y="1403107"/>
                </a:lnTo>
                <a:lnTo>
                  <a:pt x="308039" y="1360588"/>
                </a:lnTo>
                <a:lnTo>
                  <a:pt x="308711" y="1315009"/>
                </a:lnTo>
                <a:lnTo>
                  <a:pt x="311043" y="1264754"/>
                </a:lnTo>
                <a:lnTo>
                  <a:pt x="315564" y="1208210"/>
                </a:lnTo>
                <a:lnTo>
                  <a:pt x="322808" y="1143761"/>
                </a:lnTo>
                <a:lnTo>
                  <a:pt x="329391" y="1105960"/>
                </a:lnTo>
                <a:lnTo>
                  <a:pt x="339887" y="1062362"/>
                </a:lnTo>
                <a:lnTo>
                  <a:pt x="353610" y="1014055"/>
                </a:lnTo>
                <a:lnTo>
                  <a:pt x="369871" y="962126"/>
                </a:lnTo>
                <a:lnTo>
                  <a:pt x="387986" y="907662"/>
                </a:lnTo>
                <a:lnTo>
                  <a:pt x="407266" y="851752"/>
                </a:lnTo>
                <a:lnTo>
                  <a:pt x="465233" y="686213"/>
                </a:lnTo>
                <a:lnTo>
                  <a:pt x="482308" y="635389"/>
                </a:lnTo>
                <a:lnTo>
                  <a:pt x="497114" y="588555"/>
                </a:lnTo>
                <a:lnTo>
                  <a:pt x="508965" y="546798"/>
                </a:lnTo>
                <a:lnTo>
                  <a:pt x="487083" y="518439"/>
                </a:lnTo>
                <a:lnTo>
                  <a:pt x="446126" y="636688"/>
                </a:lnTo>
                <a:lnTo>
                  <a:pt x="423758" y="700107"/>
                </a:lnTo>
                <a:lnTo>
                  <a:pt x="401300" y="762405"/>
                </a:lnTo>
                <a:lnTo>
                  <a:pt x="379627" y="820591"/>
                </a:lnTo>
                <a:lnTo>
                  <a:pt x="359615" y="871678"/>
                </a:lnTo>
                <a:lnTo>
                  <a:pt x="342141" y="912675"/>
                </a:lnTo>
                <a:lnTo>
                  <a:pt x="318312" y="952449"/>
                </a:lnTo>
                <a:lnTo>
                  <a:pt x="311360" y="950169"/>
                </a:lnTo>
                <a:lnTo>
                  <a:pt x="294353" y="888900"/>
                </a:lnTo>
                <a:lnTo>
                  <a:pt x="285885" y="811043"/>
                </a:lnTo>
                <a:lnTo>
                  <a:pt x="282409" y="763514"/>
                </a:lnTo>
                <a:lnTo>
                  <a:pt x="279394" y="711364"/>
                </a:lnTo>
                <a:lnTo>
                  <a:pt x="276805" y="655427"/>
                </a:lnTo>
                <a:lnTo>
                  <a:pt x="274608" y="596539"/>
                </a:lnTo>
                <a:lnTo>
                  <a:pt x="272770" y="535533"/>
                </a:lnTo>
                <a:lnTo>
                  <a:pt x="271256" y="473245"/>
                </a:lnTo>
                <a:lnTo>
                  <a:pt x="269065" y="348156"/>
                </a:lnTo>
                <a:lnTo>
                  <a:pt x="267763" y="227948"/>
                </a:lnTo>
                <a:lnTo>
                  <a:pt x="266738" y="28879"/>
                </a:lnTo>
                <a:lnTo>
                  <a:pt x="184226" y="0"/>
                </a:lnTo>
                <a:close/>
              </a:path>
            </a:pathLst>
          </a:custGeom>
          <a:solidFill>
            <a:srgbClr val="3F35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402300" y="8191299"/>
            <a:ext cx="1167130" cy="1334135"/>
          </a:xfrm>
          <a:custGeom>
            <a:avLst/>
            <a:gdLst/>
            <a:ahLst/>
            <a:cxnLst/>
            <a:rect l="l" t="t" r="r" b="b"/>
            <a:pathLst>
              <a:path w="1167130" h="1334134">
                <a:moveTo>
                  <a:pt x="1085641" y="0"/>
                </a:moveTo>
                <a:lnTo>
                  <a:pt x="1044782" y="1972"/>
                </a:lnTo>
                <a:lnTo>
                  <a:pt x="1003892" y="6084"/>
                </a:lnTo>
                <a:lnTo>
                  <a:pt x="963053" y="12363"/>
                </a:lnTo>
                <a:lnTo>
                  <a:pt x="922347" y="20837"/>
                </a:lnTo>
                <a:lnTo>
                  <a:pt x="881857" y="31533"/>
                </a:lnTo>
                <a:lnTo>
                  <a:pt x="841667" y="44478"/>
                </a:lnTo>
                <a:lnTo>
                  <a:pt x="801858" y="59699"/>
                </a:lnTo>
                <a:lnTo>
                  <a:pt x="762514" y="77224"/>
                </a:lnTo>
                <a:lnTo>
                  <a:pt x="723716" y="97080"/>
                </a:lnTo>
                <a:lnTo>
                  <a:pt x="685549" y="119294"/>
                </a:lnTo>
                <a:lnTo>
                  <a:pt x="648094" y="143893"/>
                </a:lnTo>
                <a:lnTo>
                  <a:pt x="611434" y="170905"/>
                </a:lnTo>
                <a:lnTo>
                  <a:pt x="575652" y="200357"/>
                </a:lnTo>
                <a:lnTo>
                  <a:pt x="540831" y="232276"/>
                </a:lnTo>
                <a:lnTo>
                  <a:pt x="507053" y="266689"/>
                </a:lnTo>
                <a:lnTo>
                  <a:pt x="474401" y="303624"/>
                </a:lnTo>
                <a:lnTo>
                  <a:pt x="442957" y="343108"/>
                </a:lnTo>
                <a:lnTo>
                  <a:pt x="412805" y="385169"/>
                </a:lnTo>
                <a:lnTo>
                  <a:pt x="384027" y="429832"/>
                </a:lnTo>
                <a:lnTo>
                  <a:pt x="356705" y="477127"/>
                </a:lnTo>
                <a:lnTo>
                  <a:pt x="330923" y="527080"/>
                </a:lnTo>
                <a:lnTo>
                  <a:pt x="306763" y="579717"/>
                </a:lnTo>
                <a:lnTo>
                  <a:pt x="284308" y="635068"/>
                </a:lnTo>
                <a:lnTo>
                  <a:pt x="245479" y="651143"/>
                </a:lnTo>
                <a:lnTo>
                  <a:pt x="209322" y="671556"/>
                </a:lnTo>
                <a:lnTo>
                  <a:pt x="175883" y="695995"/>
                </a:lnTo>
                <a:lnTo>
                  <a:pt x="145204" y="724149"/>
                </a:lnTo>
                <a:lnTo>
                  <a:pt x="117331" y="755706"/>
                </a:lnTo>
                <a:lnTo>
                  <a:pt x="92308" y="790355"/>
                </a:lnTo>
                <a:lnTo>
                  <a:pt x="70178" y="827783"/>
                </a:lnTo>
                <a:lnTo>
                  <a:pt x="50985" y="867681"/>
                </a:lnTo>
                <a:lnTo>
                  <a:pt x="34775" y="909735"/>
                </a:lnTo>
                <a:lnTo>
                  <a:pt x="21591" y="953635"/>
                </a:lnTo>
                <a:lnTo>
                  <a:pt x="11477" y="999070"/>
                </a:lnTo>
                <a:lnTo>
                  <a:pt x="4478" y="1045726"/>
                </a:lnTo>
                <a:lnTo>
                  <a:pt x="637" y="1093294"/>
                </a:lnTo>
                <a:lnTo>
                  <a:pt x="0" y="1141462"/>
                </a:lnTo>
                <a:lnTo>
                  <a:pt x="2609" y="1189917"/>
                </a:lnTo>
                <a:lnTo>
                  <a:pt x="8509" y="1238350"/>
                </a:lnTo>
                <a:lnTo>
                  <a:pt x="17744" y="1286447"/>
                </a:lnTo>
                <a:lnTo>
                  <a:pt x="30359" y="1333898"/>
                </a:lnTo>
                <a:lnTo>
                  <a:pt x="23665" y="1285595"/>
                </a:lnTo>
                <a:lnTo>
                  <a:pt x="20510" y="1238570"/>
                </a:lnTo>
                <a:lnTo>
                  <a:pt x="20821" y="1192930"/>
                </a:lnTo>
                <a:lnTo>
                  <a:pt x="24526" y="1148780"/>
                </a:lnTo>
                <a:lnTo>
                  <a:pt x="31553" y="1106225"/>
                </a:lnTo>
                <a:lnTo>
                  <a:pt x="41830" y="1065371"/>
                </a:lnTo>
                <a:lnTo>
                  <a:pt x="55286" y="1026324"/>
                </a:lnTo>
                <a:lnTo>
                  <a:pt x="71849" y="989189"/>
                </a:lnTo>
                <a:lnTo>
                  <a:pt x="91446" y="954071"/>
                </a:lnTo>
                <a:lnTo>
                  <a:pt x="114005" y="921077"/>
                </a:lnTo>
                <a:lnTo>
                  <a:pt x="139456" y="890312"/>
                </a:lnTo>
                <a:lnTo>
                  <a:pt x="167725" y="861881"/>
                </a:lnTo>
                <a:lnTo>
                  <a:pt x="198741" y="835890"/>
                </a:lnTo>
                <a:lnTo>
                  <a:pt x="232432" y="812444"/>
                </a:lnTo>
                <a:lnTo>
                  <a:pt x="268727" y="791650"/>
                </a:lnTo>
                <a:lnTo>
                  <a:pt x="307552" y="773612"/>
                </a:lnTo>
                <a:lnTo>
                  <a:pt x="348837" y="758437"/>
                </a:lnTo>
                <a:lnTo>
                  <a:pt x="392509" y="746229"/>
                </a:lnTo>
                <a:lnTo>
                  <a:pt x="438497" y="737095"/>
                </a:lnTo>
                <a:lnTo>
                  <a:pt x="486728" y="731140"/>
                </a:lnTo>
                <a:lnTo>
                  <a:pt x="537130" y="728469"/>
                </a:lnTo>
                <a:lnTo>
                  <a:pt x="589632" y="729188"/>
                </a:lnTo>
                <a:lnTo>
                  <a:pt x="644163" y="733404"/>
                </a:lnTo>
                <a:lnTo>
                  <a:pt x="685663" y="730293"/>
                </a:lnTo>
                <a:lnTo>
                  <a:pt x="707178" y="714765"/>
                </a:lnTo>
                <a:lnTo>
                  <a:pt x="703965" y="693701"/>
                </a:lnTo>
                <a:lnTo>
                  <a:pt x="671277" y="673980"/>
                </a:lnTo>
                <a:lnTo>
                  <a:pt x="625917" y="659744"/>
                </a:lnTo>
                <a:lnTo>
                  <a:pt x="576078" y="647499"/>
                </a:lnTo>
                <a:lnTo>
                  <a:pt x="521333" y="638567"/>
                </a:lnTo>
                <a:lnTo>
                  <a:pt x="461257" y="634268"/>
                </a:lnTo>
                <a:lnTo>
                  <a:pt x="470160" y="586296"/>
                </a:lnTo>
                <a:lnTo>
                  <a:pt x="481939" y="539462"/>
                </a:lnTo>
                <a:lnTo>
                  <a:pt x="496495" y="493869"/>
                </a:lnTo>
                <a:lnTo>
                  <a:pt x="513726" y="449622"/>
                </a:lnTo>
                <a:lnTo>
                  <a:pt x="533532" y="406825"/>
                </a:lnTo>
                <a:lnTo>
                  <a:pt x="555813" y="365583"/>
                </a:lnTo>
                <a:lnTo>
                  <a:pt x="580468" y="326000"/>
                </a:lnTo>
                <a:lnTo>
                  <a:pt x="607397" y="288181"/>
                </a:lnTo>
                <a:lnTo>
                  <a:pt x="636500" y="252229"/>
                </a:lnTo>
                <a:lnTo>
                  <a:pt x="667675" y="218250"/>
                </a:lnTo>
                <a:lnTo>
                  <a:pt x="700824" y="186348"/>
                </a:lnTo>
                <a:lnTo>
                  <a:pt x="735844" y="156627"/>
                </a:lnTo>
                <a:lnTo>
                  <a:pt x="772637" y="129192"/>
                </a:lnTo>
                <a:lnTo>
                  <a:pt x="811101" y="104147"/>
                </a:lnTo>
                <a:lnTo>
                  <a:pt x="851135" y="81597"/>
                </a:lnTo>
                <a:lnTo>
                  <a:pt x="892641" y="61645"/>
                </a:lnTo>
                <a:lnTo>
                  <a:pt x="935517" y="44398"/>
                </a:lnTo>
                <a:lnTo>
                  <a:pt x="979662" y="29958"/>
                </a:lnTo>
                <a:lnTo>
                  <a:pt x="1024977" y="18430"/>
                </a:lnTo>
                <a:lnTo>
                  <a:pt x="1071360" y="9919"/>
                </a:lnTo>
                <a:lnTo>
                  <a:pt x="1118712" y="4530"/>
                </a:lnTo>
                <a:lnTo>
                  <a:pt x="1166933" y="2366"/>
                </a:lnTo>
                <a:lnTo>
                  <a:pt x="1126385" y="140"/>
                </a:lnTo>
                <a:lnTo>
                  <a:pt x="1085641" y="0"/>
                </a:lnTo>
                <a:close/>
              </a:path>
            </a:pathLst>
          </a:custGeom>
          <a:solidFill>
            <a:srgbClr val="4FBA6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8" name="bg object 6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74546" y="8761792"/>
            <a:ext cx="146091" cy="172986"/>
          </a:xfrm>
          <a:prstGeom prst="rect">
            <a:avLst/>
          </a:prstGeom>
        </p:spPr>
      </p:pic>
      <p:sp>
        <p:nvSpPr>
          <p:cNvPr id="69" name="bg object 69"/>
          <p:cNvSpPr/>
          <p:nvPr/>
        </p:nvSpPr>
        <p:spPr>
          <a:xfrm>
            <a:off x="783995" y="8725901"/>
            <a:ext cx="50165" cy="109220"/>
          </a:xfrm>
          <a:custGeom>
            <a:avLst/>
            <a:gdLst/>
            <a:ahLst/>
            <a:cxnLst/>
            <a:rect l="l" t="t" r="r" b="b"/>
            <a:pathLst>
              <a:path w="50165" h="109220">
                <a:moveTo>
                  <a:pt x="22920" y="0"/>
                </a:moveTo>
                <a:lnTo>
                  <a:pt x="5421" y="26176"/>
                </a:lnTo>
                <a:lnTo>
                  <a:pt x="0" y="55460"/>
                </a:lnTo>
                <a:lnTo>
                  <a:pt x="7061" y="84221"/>
                </a:lnTo>
                <a:lnTo>
                  <a:pt x="27009" y="108826"/>
                </a:lnTo>
                <a:lnTo>
                  <a:pt x="44992" y="83115"/>
                </a:lnTo>
                <a:lnTo>
                  <a:pt x="49896" y="53827"/>
                </a:lnTo>
                <a:lnTo>
                  <a:pt x="42334" y="24831"/>
                </a:lnTo>
                <a:lnTo>
                  <a:pt x="22920" y="0"/>
                </a:lnTo>
                <a:close/>
              </a:path>
            </a:pathLst>
          </a:custGeom>
          <a:solidFill>
            <a:srgbClr val="88C54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0" name="bg object 7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939703" y="8778470"/>
            <a:ext cx="161284" cy="128635"/>
          </a:xfrm>
          <a:prstGeom prst="rect">
            <a:avLst/>
          </a:prstGeom>
        </p:spPr>
      </p:pic>
      <p:pic>
        <p:nvPicPr>
          <p:cNvPr id="71" name="bg object 7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66760" y="9558788"/>
            <a:ext cx="146558" cy="76008"/>
          </a:xfrm>
          <a:prstGeom prst="rect">
            <a:avLst/>
          </a:prstGeom>
        </p:spPr>
      </p:pic>
      <p:sp>
        <p:nvSpPr>
          <p:cNvPr id="72" name="bg object 72"/>
          <p:cNvSpPr/>
          <p:nvPr/>
        </p:nvSpPr>
        <p:spPr>
          <a:xfrm>
            <a:off x="1542207" y="9997314"/>
            <a:ext cx="90170" cy="59055"/>
          </a:xfrm>
          <a:custGeom>
            <a:avLst/>
            <a:gdLst/>
            <a:ahLst/>
            <a:cxnLst/>
            <a:rect l="l" t="t" r="r" b="b"/>
            <a:pathLst>
              <a:path w="90169" h="59054">
                <a:moveTo>
                  <a:pt x="29985" y="0"/>
                </a:moveTo>
                <a:lnTo>
                  <a:pt x="0" y="2999"/>
                </a:lnTo>
                <a:lnTo>
                  <a:pt x="12211" y="30512"/>
                </a:lnTo>
                <a:lnTo>
                  <a:pt x="33104" y="49857"/>
                </a:lnTo>
                <a:lnTo>
                  <a:pt x="59952" y="58850"/>
                </a:lnTo>
                <a:lnTo>
                  <a:pt x="90030" y="55310"/>
                </a:lnTo>
                <a:lnTo>
                  <a:pt x="78440" y="27634"/>
                </a:lnTo>
                <a:lnTo>
                  <a:pt x="57278" y="8704"/>
                </a:lnTo>
                <a:lnTo>
                  <a:pt x="29985" y="0"/>
                </a:lnTo>
                <a:close/>
              </a:path>
            </a:pathLst>
          </a:custGeom>
          <a:solidFill>
            <a:srgbClr val="4EB74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3" name="bg object 7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691382" y="9960468"/>
            <a:ext cx="135021" cy="153132"/>
          </a:xfrm>
          <a:prstGeom prst="rect">
            <a:avLst/>
          </a:prstGeom>
        </p:spPr>
      </p:pic>
      <p:sp>
        <p:nvSpPr>
          <p:cNvPr id="74" name="bg object 74"/>
          <p:cNvSpPr/>
          <p:nvPr/>
        </p:nvSpPr>
        <p:spPr>
          <a:xfrm>
            <a:off x="1336851" y="10503338"/>
            <a:ext cx="70485" cy="626745"/>
          </a:xfrm>
          <a:custGeom>
            <a:avLst/>
            <a:gdLst/>
            <a:ahLst/>
            <a:cxnLst/>
            <a:rect l="l" t="t" r="r" b="b"/>
            <a:pathLst>
              <a:path w="70484" h="626745">
                <a:moveTo>
                  <a:pt x="20062" y="0"/>
                </a:moveTo>
                <a:lnTo>
                  <a:pt x="10412" y="14868"/>
                </a:lnTo>
                <a:lnTo>
                  <a:pt x="4533" y="61968"/>
                </a:lnTo>
                <a:lnTo>
                  <a:pt x="4335" y="170509"/>
                </a:lnTo>
                <a:lnTo>
                  <a:pt x="2942" y="382112"/>
                </a:lnTo>
                <a:lnTo>
                  <a:pt x="0" y="626560"/>
                </a:lnTo>
                <a:lnTo>
                  <a:pt x="70332" y="626560"/>
                </a:lnTo>
                <a:lnTo>
                  <a:pt x="62408" y="576388"/>
                </a:lnTo>
                <a:lnTo>
                  <a:pt x="55831" y="524925"/>
                </a:lnTo>
                <a:lnTo>
                  <a:pt x="50575" y="472535"/>
                </a:lnTo>
                <a:lnTo>
                  <a:pt x="46612" y="419585"/>
                </a:lnTo>
                <a:lnTo>
                  <a:pt x="43918" y="366438"/>
                </a:lnTo>
                <a:lnTo>
                  <a:pt x="42464" y="313461"/>
                </a:lnTo>
                <a:lnTo>
                  <a:pt x="42224" y="261018"/>
                </a:lnTo>
                <a:lnTo>
                  <a:pt x="43173" y="209474"/>
                </a:lnTo>
                <a:lnTo>
                  <a:pt x="45282" y="159195"/>
                </a:lnTo>
                <a:lnTo>
                  <a:pt x="48526" y="110546"/>
                </a:lnTo>
                <a:lnTo>
                  <a:pt x="47718" y="72636"/>
                </a:lnTo>
                <a:lnTo>
                  <a:pt x="41108" y="36498"/>
                </a:lnTo>
                <a:lnTo>
                  <a:pt x="31092" y="9748"/>
                </a:lnTo>
                <a:lnTo>
                  <a:pt x="20062" y="0"/>
                </a:lnTo>
                <a:close/>
              </a:path>
            </a:pathLst>
          </a:custGeom>
          <a:solidFill>
            <a:srgbClr val="886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8229010" y="10067320"/>
            <a:ext cx="968375" cy="751205"/>
          </a:xfrm>
          <a:custGeom>
            <a:avLst/>
            <a:gdLst/>
            <a:ahLst/>
            <a:cxnLst/>
            <a:rect l="l" t="t" r="r" b="b"/>
            <a:pathLst>
              <a:path w="968375" h="751204">
                <a:moveTo>
                  <a:pt x="442428" y="0"/>
                </a:moveTo>
                <a:lnTo>
                  <a:pt x="394514" y="3149"/>
                </a:lnTo>
                <a:lnTo>
                  <a:pt x="347688" y="10537"/>
                </a:lnTo>
                <a:lnTo>
                  <a:pt x="302307" y="21915"/>
                </a:lnTo>
                <a:lnTo>
                  <a:pt x="258727" y="37033"/>
                </a:lnTo>
                <a:lnTo>
                  <a:pt x="217306" y="55644"/>
                </a:lnTo>
                <a:lnTo>
                  <a:pt x="178401" y="77498"/>
                </a:lnTo>
                <a:lnTo>
                  <a:pt x="142368" y="102346"/>
                </a:lnTo>
                <a:lnTo>
                  <a:pt x="109564" y="129940"/>
                </a:lnTo>
                <a:lnTo>
                  <a:pt x="80346" y="160031"/>
                </a:lnTo>
                <a:lnTo>
                  <a:pt x="55071" y="192369"/>
                </a:lnTo>
                <a:lnTo>
                  <a:pt x="34096" y="226706"/>
                </a:lnTo>
                <a:lnTo>
                  <a:pt x="17777" y="262794"/>
                </a:lnTo>
                <a:lnTo>
                  <a:pt x="6472" y="300382"/>
                </a:lnTo>
                <a:lnTo>
                  <a:pt x="537" y="339223"/>
                </a:lnTo>
                <a:lnTo>
                  <a:pt x="0" y="380863"/>
                </a:lnTo>
                <a:lnTo>
                  <a:pt x="4892" y="421880"/>
                </a:lnTo>
                <a:lnTo>
                  <a:pt x="14978" y="461950"/>
                </a:lnTo>
                <a:lnTo>
                  <a:pt x="30020" y="500750"/>
                </a:lnTo>
                <a:lnTo>
                  <a:pt x="49780" y="537955"/>
                </a:lnTo>
                <a:lnTo>
                  <a:pt x="74022" y="573242"/>
                </a:lnTo>
                <a:lnTo>
                  <a:pt x="102508" y="606287"/>
                </a:lnTo>
                <a:lnTo>
                  <a:pt x="135001" y="636767"/>
                </a:lnTo>
                <a:lnTo>
                  <a:pt x="171264" y="664357"/>
                </a:lnTo>
                <a:lnTo>
                  <a:pt x="211059" y="688734"/>
                </a:lnTo>
                <a:lnTo>
                  <a:pt x="254150" y="709573"/>
                </a:lnTo>
                <a:lnTo>
                  <a:pt x="300299" y="726552"/>
                </a:lnTo>
                <a:lnTo>
                  <a:pt x="349269" y="739346"/>
                </a:lnTo>
                <a:lnTo>
                  <a:pt x="400823" y="747632"/>
                </a:lnTo>
                <a:lnTo>
                  <a:pt x="454724" y="751085"/>
                </a:lnTo>
                <a:lnTo>
                  <a:pt x="510734" y="749382"/>
                </a:lnTo>
                <a:lnTo>
                  <a:pt x="577878" y="744225"/>
                </a:lnTo>
                <a:lnTo>
                  <a:pt x="639142" y="739119"/>
                </a:lnTo>
                <a:lnTo>
                  <a:pt x="694671" y="733412"/>
                </a:lnTo>
                <a:lnTo>
                  <a:pt x="744611" y="726447"/>
                </a:lnTo>
                <a:lnTo>
                  <a:pt x="789107" y="717572"/>
                </a:lnTo>
                <a:lnTo>
                  <a:pt x="828305" y="706132"/>
                </a:lnTo>
                <a:lnTo>
                  <a:pt x="891389" y="672941"/>
                </a:lnTo>
                <a:lnTo>
                  <a:pt x="935028" y="621639"/>
                </a:lnTo>
                <a:lnTo>
                  <a:pt x="960387" y="546993"/>
                </a:lnTo>
                <a:lnTo>
                  <a:pt x="966575" y="499281"/>
                </a:lnTo>
                <a:lnTo>
                  <a:pt x="968294" y="452137"/>
                </a:lnTo>
                <a:lnTo>
                  <a:pt x="965807" y="406434"/>
                </a:lnTo>
                <a:lnTo>
                  <a:pt x="959063" y="362305"/>
                </a:lnTo>
                <a:lnTo>
                  <a:pt x="948010" y="319881"/>
                </a:lnTo>
                <a:lnTo>
                  <a:pt x="932596" y="279294"/>
                </a:lnTo>
                <a:lnTo>
                  <a:pt x="912771" y="240676"/>
                </a:lnTo>
                <a:lnTo>
                  <a:pt x="888481" y="204160"/>
                </a:lnTo>
                <a:lnTo>
                  <a:pt x="859676" y="169878"/>
                </a:lnTo>
                <a:lnTo>
                  <a:pt x="826304" y="137960"/>
                </a:lnTo>
                <a:lnTo>
                  <a:pt x="788313" y="108540"/>
                </a:lnTo>
                <a:lnTo>
                  <a:pt x="745652" y="81749"/>
                </a:lnTo>
                <a:lnTo>
                  <a:pt x="698269" y="57719"/>
                </a:lnTo>
                <a:lnTo>
                  <a:pt x="646113" y="36583"/>
                </a:lnTo>
                <a:lnTo>
                  <a:pt x="589131" y="18472"/>
                </a:lnTo>
                <a:lnTo>
                  <a:pt x="540094" y="7412"/>
                </a:lnTo>
                <a:lnTo>
                  <a:pt x="491074" y="1338"/>
                </a:lnTo>
                <a:lnTo>
                  <a:pt x="442428" y="0"/>
                </a:lnTo>
                <a:close/>
              </a:path>
            </a:pathLst>
          </a:custGeom>
          <a:solidFill>
            <a:srgbClr val="4694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8258443" y="10196933"/>
            <a:ext cx="939165" cy="621665"/>
          </a:xfrm>
          <a:custGeom>
            <a:avLst/>
            <a:gdLst/>
            <a:ahLst/>
            <a:cxnLst/>
            <a:rect l="l" t="t" r="r" b="b"/>
            <a:pathLst>
              <a:path w="939165" h="621665">
                <a:moveTo>
                  <a:pt x="786828" y="0"/>
                </a:moveTo>
                <a:lnTo>
                  <a:pt x="802057" y="43617"/>
                </a:lnTo>
                <a:lnTo>
                  <a:pt x="812740" y="89239"/>
                </a:lnTo>
                <a:lnTo>
                  <a:pt x="819351" y="136447"/>
                </a:lnTo>
                <a:lnTo>
                  <a:pt x="822363" y="184822"/>
                </a:lnTo>
                <a:lnTo>
                  <a:pt x="822248" y="233946"/>
                </a:lnTo>
                <a:lnTo>
                  <a:pt x="819480" y="283400"/>
                </a:lnTo>
                <a:lnTo>
                  <a:pt x="813041" y="331370"/>
                </a:lnTo>
                <a:lnTo>
                  <a:pt x="801898" y="371567"/>
                </a:lnTo>
                <a:lnTo>
                  <a:pt x="764805" y="431755"/>
                </a:lnTo>
                <a:lnTo>
                  <a:pt x="706818" y="470179"/>
                </a:lnTo>
                <a:lnTo>
                  <a:pt x="669558" y="483171"/>
                </a:lnTo>
                <a:lnTo>
                  <a:pt x="626555" y="493053"/>
                </a:lnTo>
                <a:lnTo>
                  <a:pt x="577639" y="500602"/>
                </a:lnTo>
                <a:lnTo>
                  <a:pt x="522635" y="506594"/>
                </a:lnTo>
                <a:lnTo>
                  <a:pt x="461371" y="511807"/>
                </a:lnTo>
                <a:lnTo>
                  <a:pt x="393674" y="517016"/>
                </a:lnTo>
                <a:lnTo>
                  <a:pt x="338805" y="518559"/>
                </a:lnTo>
                <a:lnTo>
                  <a:pt x="286121" y="514811"/>
                </a:lnTo>
                <a:lnTo>
                  <a:pt x="235877" y="506120"/>
                </a:lnTo>
                <a:lnTo>
                  <a:pt x="188330" y="492839"/>
                </a:lnTo>
                <a:lnTo>
                  <a:pt x="143735" y="475316"/>
                </a:lnTo>
                <a:lnTo>
                  <a:pt x="102348" y="453901"/>
                </a:lnTo>
                <a:lnTo>
                  <a:pt x="64426" y="428946"/>
                </a:lnTo>
                <a:lnTo>
                  <a:pt x="30225" y="400799"/>
                </a:lnTo>
                <a:lnTo>
                  <a:pt x="0" y="369811"/>
                </a:lnTo>
                <a:lnTo>
                  <a:pt x="19665" y="407181"/>
                </a:lnTo>
                <a:lnTo>
                  <a:pt x="43844" y="442634"/>
                </a:lnTo>
                <a:lnTo>
                  <a:pt x="72298" y="475842"/>
                </a:lnTo>
                <a:lnTo>
                  <a:pt x="104787" y="506478"/>
                </a:lnTo>
                <a:lnTo>
                  <a:pt x="141072" y="534216"/>
                </a:lnTo>
                <a:lnTo>
                  <a:pt x="180916" y="558728"/>
                </a:lnTo>
                <a:lnTo>
                  <a:pt x="224078" y="579689"/>
                </a:lnTo>
                <a:lnTo>
                  <a:pt x="270319" y="596770"/>
                </a:lnTo>
                <a:lnTo>
                  <a:pt x="319402" y="609646"/>
                </a:lnTo>
                <a:lnTo>
                  <a:pt x="371086" y="617990"/>
                </a:lnTo>
                <a:lnTo>
                  <a:pt x="425133" y="621474"/>
                </a:lnTo>
                <a:lnTo>
                  <a:pt x="481304" y="619772"/>
                </a:lnTo>
                <a:lnTo>
                  <a:pt x="548449" y="614615"/>
                </a:lnTo>
                <a:lnTo>
                  <a:pt x="609713" y="609509"/>
                </a:lnTo>
                <a:lnTo>
                  <a:pt x="665242" y="603801"/>
                </a:lnTo>
                <a:lnTo>
                  <a:pt x="715181" y="596837"/>
                </a:lnTo>
                <a:lnTo>
                  <a:pt x="759677" y="587962"/>
                </a:lnTo>
                <a:lnTo>
                  <a:pt x="798874" y="576522"/>
                </a:lnTo>
                <a:lnTo>
                  <a:pt x="861957" y="543330"/>
                </a:lnTo>
                <a:lnTo>
                  <a:pt x="905593" y="492029"/>
                </a:lnTo>
                <a:lnTo>
                  <a:pt x="930947" y="417383"/>
                </a:lnTo>
                <a:lnTo>
                  <a:pt x="937133" y="369671"/>
                </a:lnTo>
                <a:lnTo>
                  <a:pt x="938836" y="321103"/>
                </a:lnTo>
                <a:lnTo>
                  <a:pt x="936070" y="274071"/>
                </a:lnTo>
                <a:lnTo>
                  <a:pt x="928777" y="228720"/>
                </a:lnTo>
                <a:lnTo>
                  <a:pt x="916902" y="185194"/>
                </a:lnTo>
                <a:lnTo>
                  <a:pt x="900389" y="143639"/>
                </a:lnTo>
                <a:lnTo>
                  <a:pt x="879181" y="104197"/>
                </a:lnTo>
                <a:lnTo>
                  <a:pt x="853222" y="67014"/>
                </a:lnTo>
                <a:lnTo>
                  <a:pt x="822457" y="32233"/>
                </a:lnTo>
                <a:lnTo>
                  <a:pt x="786828" y="0"/>
                </a:lnTo>
                <a:close/>
              </a:path>
            </a:pathLst>
          </a:custGeom>
          <a:solidFill>
            <a:srgbClr val="4F9C59">
              <a:alpha val="869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8228563" y="10067320"/>
            <a:ext cx="720090" cy="429259"/>
          </a:xfrm>
          <a:custGeom>
            <a:avLst/>
            <a:gdLst/>
            <a:ahLst/>
            <a:cxnLst/>
            <a:rect l="l" t="t" r="r" b="b"/>
            <a:pathLst>
              <a:path w="720090" h="429259">
                <a:moveTo>
                  <a:pt x="442875" y="0"/>
                </a:moveTo>
                <a:lnTo>
                  <a:pt x="394961" y="3149"/>
                </a:lnTo>
                <a:lnTo>
                  <a:pt x="348135" y="10537"/>
                </a:lnTo>
                <a:lnTo>
                  <a:pt x="302754" y="21915"/>
                </a:lnTo>
                <a:lnTo>
                  <a:pt x="259174" y="37033"/>
                </a:lnTo>
                <a:lnTo>
                  <a:pt x="217753" y="55644"/>
                </a:lnTo>
                <a:lnTo>
                  <a:pt x="178848" y="77498"/>
                </a:lnTo>
                <a:lnTo>
                  <a:pt x="142815" y="102346"/>
                </a:lnTo>
                <a:lnTo>
                  <a:pt x="110011" y="129940"/>
                </a:lnTo>
                <a:lnTo>
                  <a:pt x="80793" y="160031"/>
                </a:lnTo>
                <a:lnTo>
                  <a:pt x="55518" y="192369"/>
                </a:lnTo>
                <a:lnTo>
                  <a:pt x="34543" y="226706"/>
                </a:lnTo>
                <a:lnTo>
                  <a:pt x="18224" y="262794"/>
                </a:lnTo>
                <a:lnTo>
                  <a:pt x="6919" y="300382"/>
                </a:lnTo>
                <a:lnTo>
                  <a:pt x="984" y="339223"/>
                </a:lnTo>
                <a:lnTo>
                  <a:pt x="0" y="361972"/>
                </a:lnTo>
                <a:lnTo>
                  <a:pt x="673" y="384580"/>
                </a:lnTo>
                <a:lnTo>
                  <a:pt x="2955" y="406994"/>
                </a:lnTo>
                <a:lnTo>
                  <a:pt x="6800" y="429165"/>
                </a:lnTo>
                <a:lnTo>
                  <a:pt x="11723" y="378228"/>
                </a:lnTo>
                <a:lnTo>
                  <a:pt x="21990" y="331675"/>
                </a:lnTo>
                <a:lnTo>
                  <a:pt x="37216" y="289346"/>
                </a:lnTo>
                <a:lnTo>
                  <a:pt x="57015" y="251083"/>
                </a:lnTo>
                <a:lnTo>
                  <a:pt x="81001" y="216724"/>
                </a:lnTo>
                <a:lnTo>
                  <a:pt x="108791" y="186112"/>
                </a:lnTo>
                <a:lnTo>
                  <a:pt x="139997" y="159085"/>
                </a:lnTo>
                <a:lnTo>
                  <a:pt x="174236" y="135485"/>
                </a:lnTo>
                <a:lnTo>
                  <a:pt x="211122" y="115151"/>
                </a:lnTo>
                <a:lnTo>
                  <a:pt x="250269" y="97925"/>
                </a:lnTo>
                <a:lnTo>
                  <a:pt x="291292" y="83646"/>
                </a:lnTo>
                <a:lnTo>
                  <a:pt x="333806" y="72155"/>
                </a:lnTo>
                <a:lnTo>
                  <a:pt x="377425" y="63293"/>
                </a:lnTo>
                <a:lnTo>
                  <a:pt x="421765" y="56899"/>
                </a:lnTo>
                <a:lnTo>
                  <a:pt x="466439" y="52815"/>
                </a:lnTo>
                <a:lnTo>
                  <a:pt x="511064" y="50880"/>
                </a:lnTo>
                <a:lnTo>
                  <a:pt x="555252" y="50935"/>
                </a:lnTo>
                <a:lnTo>
                  <a:pt x="598620" y="52820"/>
                </a:lnTo>
                <a:lnTo>
                  <a:pt x="640781" y="56376"/>
                </a:lnTo>
                <a:lnTo>
                  <a:pt x="681351" y="61444"/>
                </a:lnTo>
                <a:lnTo>
                  <a:pt x="719943" y="67862"/>
                </a:lnTo>
                <a:lnTo>
                  <a:pt x="690023" y="53859"/>
                </a:lnTo>
                <a:lnTo>
                  <a:pt x="624857" y="29132"/>
                </a:lnTo>
                <a:lnTo>
                  <a:pt x="540541" y="7412"/>
                </a:lnTo>
                <a:lnTo>
                  <a:pt x="491521" y="1338"/>
                </a:lnTo>
                <a:lnTo>
                  <a:pt x="442875" y="0"/>
                </a:lnTo>
                <a:close/>
              </a:path>
            </a:pathLst>
          </a:custGeom>
          <a:solidFill>
            <a:srgbClr val="4FBA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8622538" y="10492321"/>
            <a:ext cx="155575" cy="429259"/>
          </a:xfrm>
          <a:custGeom>
            <a:avLst/>
            <a:gdLst/>
            <a:ahLst/>
            <a:cxnLst/>
            <a:rect l="l" t="t" r="r" b="b"/>
            <a:pathLst>
              <a:path w="155575" h="429259">
                <a:moveTo>
                  <a:pt x="78651" y="428942"/>
                </a:moveTo>
                <a:lnTo>
                  <a:pt x="64376" y="315696"/>
                </a:lnTo>
                <a:lnTo>
                  <a:pt x="57213" y="260362"/>
                </a:lnTo>
                <a:lnTo>
                  <a:pt x="50444" y="211886"/>
                </a:lnTo>
                <a:lnTo>
                  <a:pt x="34683" y="168325"/>
                </a:lnTo>
                <a:lnTo>
                  <a:pt x="42545" y="230352"/>
                </a:lnTo>
                <a:lnTo>
                  <a:pt x="0" y="208089"/>
                </a:lnTo>
                <a:lnTo>
                  <a:pt x="2006" y="215760"/>
                </a:lnTo>
                <a:lnTo>
                  <a:pt x="30657" y="231787"/>
                </a:lnTo>
                <a:lnTo>
                  <a:pt x="43599" y="238772"/>
                </a:lnTo>
                <a:lnTo>
                  <a:pt x="55994" y="338366"/>
                </a:lnTo>
                <a:lnTo>
                  <a:pt x="61582" y="386486"/>
                </a:lnTo>
                <a:lnTo>
                  <a:pt x="66040" y="428942"/>
                </a:lnTo>
                <a:lnTo>
                  <a:pt x="78651" y="428942"/>
                </a:lnTo>
                <a:close/>
              </a:path>
              <a:path w="155575" h="429259">
                <a:moveTo>
                  <a:pt x="102069" y="428929"/>
                </a:moveTo>
                <a:lnTo>
                  <a:pt x="98933" y="272859"/>
                </a:lnTo>
                <a:lnTo>
                  <a:pt x="97485" y="225310"/>
                </a:lnTo>
                <a:lnTo>
                  <a:pt x="95186" y="179057"/>
                </a:lnTo>
                <a:lnTo>
                  <a:pt x="91668" y="133527"/>
                </a:lnTo>
                <a:lnTo>
                  <a:pt x="75285" y="120434"/>
                </a:lnTo>
                <a:lnTo>
                  <a:pt x="78765" y="230162"/>
                </a:lnTo>
                <a:lnTo>
                  <a:pt x="80124" y="284429"/>
                </a:lnTo>
                <a:lnTo>
                  <a:pt x="81076" y="336537"/>
                </a:lnTo>
                <a:lnTo>
                  <a:pt x="81546" y="385152"/>
                </a:lnTo>
                <a:lnTo>
                  <a:pt x="81394" y="428929"/>
                </a:lnTo>
                <a:lnTo>
                  <a:pt x="102069" y="428929"/>
                </a:lnTo>
                <a:close/>
              </a:path>
              <a:path w="155575" h="429259">
                <a:moveTo>
                  <a:pt x="155448" y="428929"/>
                </a:moveTo>
                <a:lnTo>
                  <a:pt x="153454" y="263169"/>
                </a:lnTo>
                <a:lnTo>
                  <a:pt x="151955" y="162153"/>
                </a:lnTo>
                <a:lnTo>
                  <a:pt x="150749" y="113487"/>
                </a:lnTo>
                <a:lnTo>
                  <a:pt x="149059" y="65620"/>
                </a:lnTo>
                <a:lnTo>
                  <a:pt x="146735" y="18211"/>
                </a:lnTo>
                <a:lnTo>
                  <a:pt x="133032" y="0"/>
                </a:lnTo>
                <a:lnTo>
                  <a:pt x="136245" y="171602"/>
                </a:lnTo>
                <a:lnTo>
                  <a:pt x="137718" y="282740"/>
                </a:lnTo>
                <a:lnTo>
                  <a:pt x="138290" y="383984"/>
                </a:lnTo>
                <a:lnTo>
                  <a:pt x="138150" y="428929"/>
                </a:lnTo>
                <a:lnTo>
                  <a:pt x="155448" y="428929"/>
                </a:lnTo>
                <a:close/>
              </a:path>
            </a:pathLst>
          </a:custGeom>
          <a:solidFill>
            <a:srgbClr val="3F35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g object 79"/>
          <p:cNvSpPr/>
          <p:nvPr/>
        </p:nvSpPr>
        <p:spPr>
          <a:xfrm>
            <a:off x="9038695" y="9781976"/>
            <a:ext cx="1419860" cy="1042035"/>
          </a:xfrm>
          <a:custGeom>
            <a:avLst/>
            <a:gdLst/>
            <a:ahLst/>
            <a:cxnLst/>
            <a:rect l="l" t="t" r="r" b="b"/>
            <a:pathLst>
              <a:path w="1419859" h="1042034">
                <a:moveTo>
                  <a:pt x="453684" y="0"/>
                </a:moveTo>
                <a:lnTo>
                  <a:pt x="410503" y="2621"/>
                </a:lnTo>
                <a:lnTo>
                  <a:pt x="368987" y="10270"/>
                </a:lnTo>
                <a:lnTo>
                  <a:pt x="329221" y="22621"/>
                </a:lnTo>
                <a:lnTo>
                  <a:pt x="291291" y="39351"/>
                </a:lnTo>
                <a:lnTo>
                  <a:pt x="255279" y="60135"/>
                </a:lnTo>
                <a:lnTo>
                  <a:pt x="221272" y="84648"/>
                </a:lnTo>
                <a:lnTo>
                  <a:pt x="189353" y="112566"/>
                </a:lnTo>
                <a:lnTo>
                  <a:pt x="159608" y="143565"/>
                </a:lnTo>
                <a:lnTo>
                  <a:pt x="132120" y="177320"/>
                </a:lnTo>
                <a:lnTo>
                  <a:pt x="106973" y="213508"/>
                </a:lnTo>
                <a:lnTo>
                  <a:pt x="84254" y="251802"/>
                </a:lnTo>
                <a:lnTo>
                  <a:pt x="64046" y="291880"/>
                </a:lnTo>
                <a:lnTo>
                  <a:pt x="46433" y="333417"/>
                </a:lnTo>
                <a:lnTo>
                  <a:pt x="31500" y="376088"/>
                </a:lnTo>
                <a:lnTo>
                  <a:pt x="19333" y="419569"/>
                </a:lnTo>
                <a:lnTo>
                  <a:pt x="10014" y="463535"/>
                </a:lnTo>
                <a:lnTo>
                  <a:pt x="3629" y="507663"/>
                </a:lnTo>
                <a:lnTo>
                  <a:pt x="263" y="551628"/>
                </a:lnTo>
                <a:lnTo>
                  <a:pt x="0" y="595105"/>
                </a:lnTo>
                <a:lnTo>
                  <a:pt x="2923" y="637769"/>
                </a:lnTo>
                <a:lnTo>
                  <a:pt x="9119" y="679298"/>
                </a:lnTo>
                <a:lnTo>
                  <a:pt x="18671" y="719366"/>
                </a:lnTo>
                <a:lnTo>
                  <a:pt x="33717" y="762717"/>
                </a:lnTo>
                <a:lnTo>
                  <a:pt x="52636" y="802054"/>
                </a:lnTo>
                <a:lnTo>
                  <a:pt x="75205" y="837570"/>
                </a:lnTo>
                <a:lnTo>
                  <a:pt x="101206" y="869454"/>
                </a:lnTo>
                <a:lnTo>
                  <a:pt x="130416" y="897898"/>
                </a:lnTo>
                <a:lnTo>
                  <a:pt x="162614" y="923092"/>
                </a:lnTo>
                <a:lnTo>
                  <a:pt x="197580" y="945227"/>
                </a:lnTo>
                <a:lnTo>
                  <a:pt x="235093" y="964494"/>
                </a:lnTo>
                <a:lnTo>
                  <a:pt x="274932" y="981085"/>
                </a:lnTo>
                <a:lnTo>
                  <a:pt x="316876" y="995189"/>
                </a:lnTo>
                <a:lnTo>
                  <a:pt x="360704" y="1006998"/>
                </a:lnTo>
                <a:lnTo>
                  <a:pt x="406195" y="1016704"/>
                </a:lnTo>
                <a:lnTo>
                  <a:pt x="453129" y="1024495"/>
                </a:lnTo>
                <a:lnTo>
                  <a:pt x="501283" y="1030564"/>
                </a:lnTo>
                <a:lnTo>
                  <a:pt x="550438" y="1035102"/>
                </a:lnTo>
                <a:lnTo>
                  <a:pt x="600372" y="1038299"/>
                </a:lnTo>
                <a:lnTo>
                  <a:pt x="650865" y="1040346"/>
                </a:lnTo>
                <a:lnTo>
                  <a:pt x="701695" y="1041435"/>
                </a:lnTo>
                <a:lnTo>
                  <a:pt x="752642" y="1041755"/>
                </a:lnTo>
                <a:lnTo>
                  <a:pt x="845844" y="1041518"/>
                </a:lnTo>
                <a:lnTo>
                  <a:pt x="895687" y="1040605"/>
                </a:lnTo>
                <a:lnTo>
                  <a:pt x="946758" y="1038616"/>
                </a:lnTo>
                <a:lnTo>
                  <a:pt x="998357" y="1035139"/>
                </a:lnTo>
                <a:lnTo>
                  <a:pt x="1049783" y="1029765"/>
                </a:lnTo>
                <a:lnTo>
                  <a:pt x="1100335" y="1022082"/>
                </a:lnTo>
                <a:lnTo>
                  <a:pt x="1149313" y="1011680"/>
                </a:lnTo>
                <a:lnTo>
                  <a:pt x="1196017" y="998148"/>
                </a:lnTo>
                <a:lnTo>
                  <a:pt x="1239747" y="981076"/>
                </a:lnTo>
                <a:lnTo>
                  <a:pt x="1279802" y="960053"/>
                </a:lnTo>
                <a:lnTo>
                  <a:pt x="1315481" y="934669"/>
                </a:lnTo>
                <a:lnTo>
                  <a:pt x="1349172" y="899926"/>
                </a:lnTo>
                <a:lnTo>
                  <a:pt x="1375719" y="858932"/>
                </a:lnTo>
                <a:lnTo>
                  <a:pt x="1395576" y="813070"/>
                </a:lnTo>
                <a:lnTo>
                  <a:pt x="1409196" y="763722"/>
                </a:lnTo>
                <a:lnTo>
                  <a:pt x="1417033" y="712270"/>
                </a:lnTo>
                <a:lnTo>
                  <a:pt x="1419540" y="660095"/>
                </a:lnTo>
                <a:lnTo>
                  <a:pt x="1417171" y="608579"/>
                </a:lnTo>
                <a:lnTo>
                  <a:pt x="1410379" y="559105"/>
                </a:lnTo>
                <a:lnTo>
                  <a:pt x="1399618" y="513054"/>
                </a:lnTo>
                <a:lnTo>
                  <a:pt x="1369828" y="442526"/>
                </a:lnTo>
                <a:lnTo>
                  <a:pt x="1348506" y="408413"/>
                </a:lnTo>
                <a:lnTo>
                  <a:pt x="1323291" y="375161"/>
                </a:lnTo>
                <a:lnTo>
                  <a:pt x="1294477" y="342841"/>
                </a:lnTo>
                <a:lnTo>
                  <a:pt x="1262357" y="311524"/>
                </a:lnTo>
                <a:lnTo>
                  <a:pt x="1227225" y="281281"/>
                </a:lnTo>
                <a:lnTo>
                  <a:pt x="1189375" y="252182"/>
                </a:lnTo>
                <a:lnTo>
                  <a:pt x="1149100" y="224298"/>
                </a:lnTo>
                <a:lnTo>
                  <a:pt x="1106693" y="197701"/>
                </a:lnTo>
                <a:lnTo>
                  <a:pt x="1062450" y="172460"/>
                </a:lnTo>
                <a:lnTo>
                  <a:pt x="1016663" y="148647"/>
                </a:lnTo>
                <a:lnTo>
                  <a:pt x="969625" y="126332"/>
                </a:lnTo>
                <a:lnTo>
                  <a:pt x="921631" y="105586"/>
                </a:lnTo>
                <a:lnTo>
                  <a:pt x="872974" y="86480"/>
                </a:lnTo>
                <a:lnTo>
                  <a:pt x="823948" y="69085"/>
                </a:lnTo>
                <a:lnTo>
                  <a:pt x="774846" y="53471"/>
                </a:lnTo>
                <a:lnTo>
                  <a:pt x="725963" y="39709"/>
                </a:lnTo>
                <a:lnTo>
                  <a:pt x="677591" y="27871"/>
                </a:lnTo>
                <a:lnTo>
                  <a:pt x="630024" y="18026"/>
                </a:lnTo>
                <a:lnTo>
                  <a:pt x="583557" y="10245"/>
                </a:lnTo>
                <a:lnTo>
                  <a:pt x="538482" y="4600"/>
                </a:lnTo>
                <a:lnTo>
                  <a:pt x="495093" y="1162"/>
                </a:lnTo>
                <a:lnTo>
                  <a:pt x="453684" y="0"/>
                </a:lnTo>
                <a:close/>
              </a:path>
            </a:pathLst>
          </a:custGeom>
          <a:solidFill>
            <a:srgbClr val="35A649">
              <a:alpha val="81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g object 80"/>
          <p:cNvSpPr/>
          <p:nvPr/>
        </p:nvSpPr>
        <p:spPr>
          <a:xfrm>
            <a:off x="9072506" y="10013851"/>
            <a:ext cx="1386205" cy="810260"/>
          </a:xfrm>
          <a:custGeom>
            <a:avLst/>
            <a:gdLst/>
            <a:ahLst/>
            <a:cxnLst/>
            <a:rect l="l" t="t" r="r" b="b"/>
            <a:pathLst>
              <a:path w="1386204" h="810259">
                <a:moveTo>
                  <a:pt x="1126591" y="0"/>
                </a:moveTo>
                <a:lnTo>
                  <a:pt x="1158753" y="41242"/>
                </a:lnTo>
                <a:lnTo>
                  <a:pt x="1186770" y="83312"/>
                </a:lnTo>
                <a:lnTo>
                  <a:pt x="1210205" y="125974"/>
                </a:lnTo>
                <a:lnTo>
                  <a:pt x="1228621" y="168995"/>
                </a:lnTo>
                <a:lnTo>
                  <a:pt x="1241579" y="212137"/>
                </a:lnTo>
                <a:lnTo>
                  <a:pt x="1248643" y="255168"/>
                </a:lnTo>
                <a:lnTo>
                  <a:pt x="1249375" y="297853"/>
                </a:lnTo>
                <a:lnTo>
                  <a:pt x="1243408" y="345245"/>
                </a:lnTo>
                <a:lnTo>
                  <a:pt x="1231627" y="391055"/>
                </a:lnTo>
                <a:lnTo>
                  <a:pt x="1214456" y="434540"/>
                </a:lnTo>
                <a:lnTo>
                  <a:pt x="1192318" y="474954"/>
                </a:lnTo>
                <a:lnTo>
                  <a:pt x="1165636" y="511554"/>
                </a:lnTo>
                <a:lnTo>
                  <a:pt x="1134834" y="543594"/>
                </a:lnTo>
                <a:lnTo>
                  <a:pt x="1100333" y="570331"/>
                </a:lnTo>
                <a:lnTo>
                  <a:pt x="1062558" y="591019"/>
                </a:lnTo>
                <a:lnTo>
                  <a:pt x="1013476" y="611238"/>
                </a:lnTo>
                <a:lnTo>
                  <a:pt x="964727" y="628294"/>
                </a:lnTo>
                <a:lnTo>
                  <a:pt x="916052" y="642397"/>
                </a:lnTo>
                <a:lnTo>
                  <a:pt x="867189" y="653756"/>
                </a:lnTo>
                <a:lnTo>
                  <a:pt x="817879" y="662581"/>
                </a:lnTo>
                <a:lnTo>
                  <a:pt x="767861" y="669080"/>
                </a:lnTo>
                <a:lnTo>
                  <a:pt x="716875" y="673463"/>
                </a:lnTo>
                <a:lnTo>
                  <a:pt x="664661" y="675940"/>
                </a:lnTo>
                <a:lnTo>
                  <a:pt x="556233" y="677652"/>
                </a:lnTo>
                <a:lnTo>
                  <a:pt x="503193" y="679936"/>
                </a:lnTo>
                <a:lnTo>
                  <a:pt x="402188" y="685457"/>
                </a:lnTo>
                <a:lnTo>
                  <a:pt x="354233" y="687148"/>
                </a:lnTo>
                <a:lnTo>
                  <a:pt x="307984" y="687093"/>
                </a:lnTo>
                <a:lnTo>
                  <a:pt x="263445" y="684518"/>
                </a:lnTo>
                <a:lnTo>
                  <a:pt x="220622" y="678650"/>
                </a:lnTo>
                <a:lnTo>
                  <a:pt x="179520" y="668715"/>
                </a:lnTo>
                <a:lnTo>
                  <a:pt x="140144" y="653938"/>
                </a:lnTo>
                <a:lnTo>
                  <a:pt x="102498" y="633545"/>
                </a:lnTo>
                <a:lnTo>
                  <a:pt x="66589" y="606763"/>
                </a:lnTo>
                <a:lnTo>
                  <a:pt x="32421" y="572818"/>
                </a:lnTo>
                <a:lnTo>
                  <a:pt x="0" y="530936"/>
                </a:lnTo>
                <a:lnTo>
                  <a:pt x="20153" y="572448"/>
                </a:lnTo>
                <a:lnTo>
                  <a:pt x="44383" y="609691"/>
                </a:lnTo>
                <a:lnTo>
                  <a:pt x="72428" y="642889"/>
                </a:lnTo>
                <a:lnTo>
                  <a:pt x="104026" y="672271"/>
                </a:lnTo>
                <a:lnTo>
                  <a:pt x="138913" y="698061"/>
                </a:lnTo>
                <a:lnTo>
                  <a:pt x="176829" y="720487"/>
                </a:lnTo>
                <a:lnTo>
                  <a:pt x="217512" y="739775"/>
                </a:lnTo>
                <a:lnTo>
                  <a:pt x="260699" y="756152"/>
                </a:lnTo>
                <a:lnTo>
                  <a:pt x="306128" y="769843"/>
                </a:lnTo>
                <a:lnTo>
                  <a:pt x="353537" y="781075"/>
                </a:lnTo>
                <a:lnTo>
                  <a:pt x="402664" y="790076"/>
                </a:lnTo>
                <a:lnTo>
                  <a:pt x="453247" y="797070"/>
                </a:lnTo>
                <a:lnTo>
                  <a:pt x="505024" y="802285"/>
                </a:lnTo>
                <a:lnTo>
                  <a:pt x="557734" y="805947"/>
                </a:lnTo>
                <a:lnTo>
                  <a:pt x="611113" y="808282"/>
                </a:lnTo>
                <a:lnTo>
                  <a:pt x="664900" y="809517"/>
                </a:lnTo>
                <a:lnTo>
                  <a:pt x="718832" y="809879"/>
                </a:lnTo>
                <a:lnTo>
                  <a:pt x="812034" y="809641"/>
                </a:lnTo>
                <a:lnTo>
                  <a:pt x="861877" y="808729"/>
                </a:lnTo>
                <a:lnTo>
                  <a:pt x="912948" y="806739"/>
                </a:lnTo>
                <a:lnTo>
                  <a:pt x="964547" y="803263"/>
                </a:lnTo>
                <a:lnTo>
                  <a:pt x="1015973" y="797888"/>
                </a:lnTo>
                <a:lnTo>
                  <a:pt x="1066525" y="790205"/>
                </a:lnTo>
                <a:lnTo>
                  <a:pt x="1115503" y="779803"/>
                </a:lnTo>
                <a:lnTo>
                  <a:pt x="1162207" y="766271"/>
                </a:lnTo>
                <a:lnTo>
                  <a:pt x="1205937" y="749199"/>
                </a:lnTo>
                <a:lnTo>
                  <a:pt x="1245992" y="728176"/>
                </a:lnTo>
                <a:lnTo>
                  <a:pt x="1281671" y="702792"/>
                </a:lnTo>
                <a:lnTo>
                  <a:pt x="1315362" y="668049"/>
                </a:lnTo>
                <a:lnTo>
                  <a:pt x="1341909" y="627056"/>
                </a:lnTo>
                <a:lnTo>
                  <a:pt x="1361766" y="581194"/>
                </a:lnTo>
                <a:lnTo>
                  <a:pt x="1375386" y="531846"/>
                </a:lnTo>
                <a:lnTo>
                  <a:pt x="1383223" y="480393"/>
                </a:lnTo>
                <a:lnTo>
                  <a:pt x="1385730" y="428218"/>
                </a:lnTo>
                <a:lnTo>
                  <a:pt x="1383361" y="376703"/>
                </a:lnTo>
                <a:lnTo>
                  <a:pt x="1376569" y="327228"/>
                </a:lnTo>
                <a:lnTo>
                  <a:pt x="1365808" y="281178"/>
                </a:lnTo>
                <a:lnTo>
                  <a:pt x="1351779" y="242361"/>
                </a:lnTo>
                <a:lnTo>
                  <a:pt x="1332453" y="204409"/>
                </a:lnTo>
                <a:lnTo>
                  <a:pt x="1308210" y="167414"/>
                </a:lnTo>
                <a:lnTo>
                  <a:pt x="1279432" y="131468"/>
                </a:lnTo>
                <a:lnTo>
                  <a:pt x="1246501" y="96662"/>
                </a:lnTo>
                <a:lnTo>
                  <a:pt x="1209796" y="63088"/>
                </a:lnTo>
                <a:lnTo>
                  <a:pt x="1169699" y="30836"/>
                </a:lnTo>
                <a:lnTo>
                  <a:pt x="1126591" y="0"/>
                </a:lnTo>
                <a:close/>
              </a:path>
            </a:pathLst>
          </a:custGeom>
          <a:solidFill>
            <a:srgbClr val="1FA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9038611" y="9781976"/>
            <a:ext cx="1012190" cy="636905"/>
          </a:xfrm>
          <a:custGeom>
            <a:avLst/>
            <a:gdLst/>
            <a:ahLst/>
            <a:cxnLst/>
            <a:rect l="l" t="t" r="r" b="b"/>
            <a:pathLst>
              <a:path w="1012190" h="636904">
                <a:moveTo>
                  <a:pt x="453768" y="0"/>
                </a:moveTo>
                <a:lnTo>
                  <a:pt x="408437" y="2891"/>
                </a:lnTo>
                <a:lnTo>
                  <a:pt x="364949" y="11316"/>
                </a:lnTo>
                <a:lnTo>
                  <a:pt x="323405" y="24897"/>
                </a:lnTo>
                <a:lnTo>
                  <a:pt x="283901" y="43258"/>
                </a:lnTo>
                <a:lnTo>
                  <a:pt x="246535" y="66023"/>
                </a:lnTo>
                <a:lnTo>
                  <a:pt x="211406" y="92814"/>
                </a:lnTo>
                <a:lnTo>
                  <a:pt x="178612" y="123257"/>
                </a:lnTo>
                <a:lnTo>
                  <a:pt x="148250" y="156973"/>
                </a:lnTo>
                <a:lnTo>
                  <a:pt x="120420" y="193588"/>
                </a:lnTo>
                <a:lnTo>
                  <a:pt x="95217" y="232724"/>
                </a:lnTo>
                <a:lnTo>
                  <a:pt x="72742" y="274005"/>
                </a:lnTo>
                <a:lnTo>
                  <a:pt x="53092" y="317055"/>
                </a:lnTo>
                <a:lnTo>
                  <a:pt x="36364" y="361497"/>
                </a:lnTo>
                <a:lnTo>
                  <a:pt x="22657" y="406955"/>
                </a:lnTo>
                <a:lnTo>
                  <a:pt x="12069" y="453052"/>
                </a:lnTo>
                <a:lnTo>
                  <a:pt x="4698" y="499413"/>
                </a:lnTo>
                <a:lnTo>
                  <a:pt x="642" y="545660"/>
                </a:lnTo>
                <a:lnTo>
                  <a:pt x="0" y="591417"/>
                </a:lnTo>
                <a:lnTo>
                  <a:pt x="2868" y="636308"/>
                </a:lnTo>
                <a:lnTo>
                  <a:pt x="12612" y="575944"/>
                </a:lnTo>
                <a:lnTo>
                  <a:pt x="25285" y="519378"/>
                </a:lnTo>
                <a:lnTo>
                  <a:pt x="40816" y="466555"/>
                </a:lnTo>
                <a:lnTo>
                  <a:pt x="59137" y="417420"/>
                </a:lnTo>
                <a:lnTo>
                  <a:pt x="80180" y="371915"/>
                </a:lnTo>
                <a:lnTo>
                  <a:pt x="103876" y="329987"/>
                </a:lnTo>
                <a:lnTo>
                  <a:pt x="130155" y="291578"/>
                </a:lnTo>
                <a:lnTo>
                  <a:pt x="158951" y="256633"/>
                </a:lnTo>
                <a:lnTo>
                  <a:pt x="190192" y="225097"/>
                </a:lnTo>
                <a:lnTo>
                  <a:pt x="223812" y="196914"/>
                </a:lnTo>
                <a:lnTo>
                  <a:pt x="259742" y="172029"/>
                </a:lnTo>
                <a:lnTo>
                  <a:pt x="297912" y="150384"/>
                </a:lnTo>
                <a:lnTo>
                  <a:pt x="338254" y="131926"/>
                </a:lnTo>
                <a:lnTo>
                  <a:pt x="380699" y="116598"/>
                </a:lnTo>
                <a:lnTo>
                  <a:pt x="425179" y="104344"/>
                </a:lnTo>
                <a:lnTo>
                  <a:pt x="471625" y="95110"/>
                </a:lnTo>
                <a:lnTo>
                  <a:pt x="516215" y="89479"/>
                </a:lnTo>
                <a:lnTo>
                  <a:pt x="562930" y="86603"/>
                </a:lnTo>
                <a:lnTo>
                  <a:pt x="611363" y="86250"/>
                </a:lnTo>
                <a:lnTo>
                  <a:pt x="661107" y="88186"/>
                </a:lnTo>
                <a:lnTo>
                  <a:pt x="711755" y="92178"/>
                </a:lnTo>
                <a:lnTo>
                  <a:pt x="762900" y="97992"/>
                </a:lnTo>
                <a:lnTo>
                  <a:pt x="814136" y="105396"/>
                </a:lnTo>
                <a:lnTo>
                  <a:pt x="865055" y="114156"/>
                </a:lnTo>
                <a:lnTo>
                  <a:pt x="915251" y="124039"/>
                </a:lnTo>
                <a:lnTo>
                  <a:pt x="964316" y="134811"/>
                </a:lnTo>
                <a:lnTo>
                  <a:pt x="1011844" y="146240"/>
                </a:lnTo>
                <a:lnTo>
                  <a:pt x="965110" y="124277"/>
                </a:lnTo>
                <a:lnTo>
                  <a:pt x="917464" y="103860"/>
                </a:lnTo>
                <a:lnTo>
                  <a:pt x="869192" y="85060"/>
                </a:lnTo>
                <a:lnTo>
                  <a:pt x="820580" y="67945"/>
                </a:lnTo>
                <a:lnTo>
                  <a:pt x="771915" y="52585"/>
                </a:lnTo>
                <a:lnTo>
                  <a:pt x="723481" y="39049"/>
                </a:lnTo>
                <a:lnTo>
                  <a:pt x="675566" y="27405"/>
                </a:lnTo>
                <a:lnTo>
                  <a:pt x="628455" y="17724"/>
                </a:lnTo>
                <a:lnTo>
                  <a:pt x="582434" y="10073"/>
                </a:lnTo>
                <a:lnTo>
                  <a:pt x="537788" y="4523"/>
                </a:lnTo>
                <a:lnTo>
                  <a:pt x="494804" y="1142"/>
                </a:lnTo>
                <a:lnTo>
                  <a:pt x="453768" y="0"/>
                </a:lnTo>
                <a:close/>
              </a:path>
            </a:pathLst>
          </a:custGeom>
          <a:solidFill>
            <a:srgbClr val="4FBA6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2" name="bg object 8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044208" y="10049809"/>
            <a:ext cx="129741" cy="160814"/>
          </a:xfrm>
          <a:prstGeom prst="rect">
            <a:avLst/>
          </a:prstGeom>
        </p:spPr>
      </p:pic>
      <p:sp>
        <p:nvSpPr>
          <p:cNvPr id="83" name="bg object 83"/>
          <p:cNvSpPr/>
          <p:nvPr/>
        </p:nvSpPr>
        <p:spPr>
          <a:xfrm>
            <a:off x="9009973" y="10393711"/>
            <a:ext cx="107950" cy="49530"/>
          </a:xfrm>
          <a:custGeom>
            <a:avLst/>
            <a:gdLst/>
            <a:ahLst/>
            <a:cxnLst/>
            <a:rect l="l" t="t" r="r" b="b"/>
            <a:pathLst>
              <a:path w="107950" h="49529">
                <a:moveTo>
                  <a:pt x="49139" y="0"/>
                </a:moveTo>
                <a:lnTo>
                  <a:pt x="21562" y="12119"/>
                </a:lnTo>
                <a:lnTo>
                  <a:pt x="0" y="35342"/>
                </a:lnTo>
                <a:lnTo>
                  <a:pt x="28763" y="48547"/>
                </a:lnTo>
                <a:lnTo>
                  <a:pt x="58693" y="49268"/>
                </a:lnTo>
                <a:lnTo>
                  <a:pt x="86117" y="37682"/>
                </a:lnTo>
                <a:lnTo>
                  <a:pt x="107365" y="13968"/>
                </a:lnTo>
                <a:lnTo>
                  <a:pt x="78988" y="207"/>
                </a:lnTo>
                <a:lnTo>
                  <a:pt x="49139" y="0"/>
                </a:lnTo>
                <a:close/>
              </a:path>
            </a:pathLst>
          </a:custGeom>
          <a:solidFill>
            <a:srgbClr val="6475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9585007" y="10387305"/>
            <a:ext cx="364490" cy="534035"/>
          </a:xfrm>
          <a:custGeom>
            <a:avLst/>
            <a:gdLst/>
            <a:ahLst/>
            <a:cxnLst/>
            <a:rect l="l" t="t" r="r" b="b"/>
            <a:pathLst>
              <a:path w="364490" h="534034">
                <a:moveTo>
                  <a:pt x="86487" y="533958"/>
                </a:moveTo>
                <a:lnTo>
                  <a:pt x="85509" y="474687"/>
                </a:lnTo>
                <a:lnTo>
                  <a:pt x="83934" y="414743"/>
                </a:lnTo>
                <a:lnTo>
                  <a:pt x="81876" y="356133"/>
                </a:lnTo>
                <a:lnTo>
                  <a:pt x="79502" y="300901"/>
                </a:lnTo>
                <a:lnTo>
                  <a:pt x="76936" y="251053"/>
                </a:lnTo>
                <a:lnTo>
                  <a:pt x="74320" y="208648"/>
                </a:lnTo>
                <a:lnTo>
                  <a:pt x="52578" y="164109"/>
                </a:lnTo>
                <a:lnTo>
                  <a:pt x="53581" y="280365"/>
                </a:lnTo>
                <a:lnTo>
                  <a:pt x="21856" y="213893"/>
                </a:lnTo>
                <a:lnTo>
                  <a:pt x="11506" y="191706"/>
                </a:lnTo>
                <a:lnTo>
                  <a:pt x="0" y="196634"/>
                </a:lnTo>
                <a:lnTo>
                  <a:pt x="53860" y="315087"/>
                </a:lnTo>
                <a:lnTo>
                  <a:pt x="54737" y="379526"/>
                </a:lnTo>
                <a:lnTo>
                  <a:pt x="55803" y="433603"/>
                </a:lnTo>
                <a:lnTo>
                  <a:pt x="56311" y="483146"/>
                </a:lnTo>
                <a:lnTo>
                  <a:pt x="55473" y="533958"/>
                </a:lnTo>
                <a:lnTo>
                  <a:pt x="86487" y="533958"/>
                </a:lnTo>
                <a:close/>
              </a:path>
              <a:path w="364490" h="534034">
                <a:moveTo>
                  <a:pt x="136664" y="0"/>
                </a:moveTo>
                <a:lnTo>
                  <a:pt x="117233" y="69850"/>
                </a:lnTo>
                <a:lnTo>
                  <a:pt x="115366" y="117348"/>
                </a:lnTo>
                <a:lnTo>
                  <a:pt x="113944" y="165366"/>
                </a:lnTo>
                <a:lnTo>
                  <a:pt x="112864" y="214122"/>
                </a:lnTo>
                <a:lnTo>
                  <a:pt x="111391" y="314680"/>
                </a:lnTo>
                <a:lnTo>
                  <a:pt x="109601" y="476338"/>
                </a:lnTo>
                <a:lnTo>
                  <a:pt x="108762" y="533946"/>
                </a:lnTo>
                <a:lnTo>
                  <a:pt x="130302" y="533946"/>
                </a:lnTo>
                <a:lnTo>
                  <a:pt x="130175" y="450837"/>
                </a:lnTo>
                <a:lnTo>
                  <a:pt x="130784" y="358013"/>
                </a:lnTo>
                <a:lnTo>
                  <a:pt x="132765" y="207162"/>
                </a:lnTo>
                <a:lnTo>
                  <a:pt x="136664" y="0"/>
                </a:lnTo>
                <a:close/>
              </a:path>
              <a:path w="364490" h="534034">
                <a:moveTo>
                  <a:pt x="270243" y="304787"/>
                </a:moveTo>
                <a:lnTo>
                  <a:pt x="243344" y="314515"/>
                </a:lnTo>
                <a:lnTo>
                  <a:pt x="235458" y="365429"/>
                </a:lnTo>
                <a:lnTo>
                  <a:pt x="231406" y="418020"/>
                </a:lnTo>
                <a:lnTo>
                  <a:pt x="226250" y="533946"/>
                </a:lnTo>
                <a:lnTo>
                  <a:pt x="260197" y="533946"/>
                </a:lnTo>
                <a:lnTo>
                  <a:pt x="260045" y="494461"/>
                </a:lnTo>
                <a:lnTo>
                  <a:pt x="261264" y="450088"/>
                </a:lnTo>
                <a:lnTo>
                  <a:pt x="263575" y="402539"/>
                </a:lnTo>
                <a:lnTo>
                  <a:pt x="266674" y="353542"/>
                </a:lnTo>
                <a:lnTo>
                  <a:pt x="270243" y="304787"/>
                </a:lnTo>
                <a:close/>
              </a:path>
              <a:path w="364490" h="534034">
                <a:moveTo>
                  <a:pt x="363956" y="259016"/>
                </a:moveTo>
                <a:lnTo>
                  <a:pt x="310997" y="286740"/>
                </a:lnTo>
                <a:lnTo>
                  <a:pt x="320789" y="209524"/>
                </a:lnTo>
                <a:lnTo>
                  <a:pt x="308660" y="217525"/>
                </a:lnTo>
                <a:lnTo>
                  <a:pt x="302475" y="254927"/>
                </a:lnTo>
                <a:lnTo>
                  <a:pt x="295617" y="302768"/>
                </a:lnTo>
                <a:lnTo>
                  <a:pt x="288315" y="357822"/>
                </a:lnTo>
                <a:lnTo>
                  <a:pt x="266052" y="533946"/>
                </a:lnTo>
                <a:lnTo>
                  <a:pt x="281749" y="533946"/>
                </a:lnTo>
                <a:lnTo>
                  <a:pt x="286054" y="492366"/>
                </a:lnTo>
                <a:lnTo>
                  <a:pt x="291350" y="445731"/>
                </a:lnTo>
                <a:lnTo>
                  <a:pt x="297281" y="396227"/>
                </a:lnTo>
                <a:lnTo>
                  <a:pt x="309676" y="297218"/>
                </a:lnTo>
                <a:lnTo>
                  <a:pt x="340004" y="280771"/>
                </a:lnTo>
                <a:lnTo>
                  <a:pt x="361467" y="268579"/>
                </a:lnTo>
                <a:lnTo>
                  <a:pt x="363956" y="259016"/>
                </a:lnTo>
                <a:close/>
              </a:path>
            </a:pathLst>
          </a:custGeom>
          <a:solidFill>
            <a:srgbClr val="3F353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5" name="bg object 8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9797550" y="9772141"/>
            <a:ext cx="71780" cy="156692"/>
          </a:xfrm>
          <a:prstGeom prst="rect">
            <a:avLst/>
          </a:prstGeom>
        </p:spPr>
      </p:pic>
      <p:sp>
        <p:nvSpPr>
          <p:cNvPr id="86" name="bg object 86"/>
          <p:cNvSpPr/>
          <p:nvPr/>
        </p:nvSpPr>
        <p:spPr>
          <a:xfrm>
            <a:off x="9724231" y="9746037"/>
            <a:ext cx="52069" cy="112395"/>
          </a:xfrm>
          <a:custGeom>
            <a:avLst/>
            <a:gdLst/>
            <a:ahLst/>
            <a:cxnLst/>
            <a:rect l="l" t="t" r="r" b="b"/>
            <a:pathLst>
              <a:path w="52070" h="112395">
                <a:moveTo>
                  <a:pt x="23475" y="0"/>
                </a:moveTo>
                <a:lnTo>
                  <a:pt x="5500" y="27064"/>
                </a:lnTo>
                <a:lnTo>
                  <a:pt x="0" y="57297"/>
                </a:lnTo>
                <a:lnTo>
                  <a:pt x="7377" y="86951"/>
                </a:lnTo>
                <a:lnTo>
                  <a:pt x="28035" y="112280"/>
                </a:lnTo>
                <a:lnTo>
                  <a:pt x="46507" y="85692"/>
                </a:lnTo>
                <a:lnTo>
                  <a:pt x="51473" y="55454"/>
                </a:lnTo>
                <a:lnTo>
                  <a:pt x="43580" y="25559"/>
                </a:lnTo>
                <a:lnTo>
                  <a:pt x="23475" y="0"/>
                </a:lnTo>
                <a:close/>
              </a:path>
            </a:pathLst>
          </a:custGeom>
          <a:solidFill>
            <a:srgbClr val="6475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5382005" y="10921248"/>
            <a:ext cx="5187315" cy="104775"/>
          </a:xfrm>
          <a:custGeom>
            <a:avLst/>
            <a:gdLst/>
            <a:ahLst/>
            <a:cxnLst/>
            <a:rect l="l" t="t" r="r" b="b"/>
            <a:pathLst>
              <a:path w="5187315" h="104775">
                <a:moveTo>
                  <a:pt x="5186946" y="0"/>
                </a:moveTo>
                <a:lnTo>
                  <a:pt x="52158" y="0"/>
                </a:lnTo>
                <a:lnTo>
                  <a:pt x="31905" y="4115"/>
                </a:lnTo>
                <a:lnTo>
                  <a:pt x="15320" y="15320"/>
                </a:lnTo>
                <a:lnTo>
                  <a:pt x="4115" y="31905"/>
                </a:lnTo>
                <a:lnTo>
                  <a:pt x="0" y="52158"/>
                </a:lnTo>
                <a:lnTo>
                  <a:pt x="4117" y="72414"/>
                </a:lnTo>
                <a:lnTo>
                  <a:pt x="15325" y="89003"/>
                </a:lnTo>
                <a:lnTo>
                  <a:pt x="31911" y="100213"/>
                </a:lnTo>
                <a:lnTo>
                  <a:pt x="52158" y="104330"/>
                </a:lnTo>
                <a:lnTo>
                  <a:pt x="5186946" y="104330"/>
                </a:lnTo>
                <a:lnTo>
                  <a:pt x="5186946" y="0"/>
                </a:lnTo>
                <a:close/>
              </a:path>
            </a:pathLst>
          </a:custGeom>
          <a:solidFill>
            <a:srgbClr val="9CC1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386492" y="10402138"/>
            <a:ext cx="845185" cy="673735"/>
          </a:xfrm>
          <a:custGeom>
            <a:avLst/>
            <a:gdLst/>
            <a:ahLst/>
            <a:cxnLst/>
            <a:rect l="l" t="t" r="r" b="b"/>
            <a:pathLst>
              <a:path w="845185" h="673734">
                <a:moveTo>
                  <a:pt x="419518" y="0"/>
                </a:moveTo>
                <a:lnTo>
                  <a:pt x="375602" y="4766"/>
                </a:lnTo>
                <a:lnTo>
                  <a:pt x="331272" y="16004"/>
                </a:lnTo>
                <a:lnTo>
                  <a:pt x="286669" y="33894"/>
                </a:lnTo>
                <a:lnTo>
                  <a:pt x="241934" y="58617"/>
                </a:lnTo>
                <a:lnTo>
                  <a:pt x="197207" y="90352"/>
                </a:lnTo>
                <a:lnTo>
                  <a:pt x="152629" y="129280"/>
                </a:lnTo>
                <a:lnTo>
                  <a:pt x="114320" y="169563"/>
                </a:lnTo>
                <a:lnTo>
                  <a:pt x="81071" y="211904"/>
                </a:lnTo>
                <a:lnTo>
                  <a:pt x="53147" y="255664"/>
                </a:lnTo>
                <a:lnTo>
                  <a:pt x="30813" y="300200"/>
                </a:lnTo>
                <a:lnTo>
                  <a:pt x="14334" y="344874"/>
                </a:lnTo>
                <a:lnTo>
                  <a:pt x="3974" y="389043"/>
                </a:lnTo>
                <a:lnTo>
                  <a:pt x="0" y="432068"/>
                </a:lnTo>
                <a:lnTo>
                  <a:pt x="2674" y="473307"/>
                </a:lnTo>
                <a:lnTo>
                  <a:pt x="12264" y="512121"/>
                </a:lnTo>
                <a:lnTo>
                  <a:pt x="29032" y="547868"/>
                </a:lnTo>
                <a:lnTo>
                  <a:pt x="53245" y="579908"/>
                </a:lnTo>
                <a:lnTo>
                  <a:pt x="85167" y="607601"/>
                </a:lnTo>
                <a:lnTo>
                  <a:pt x="154920" y="639832"/>
                </a:lnTo>
                <a:lnTo>
                  <a:pt x="199967" y="651767"/>
                </a:lnTo>
                <a:lnTo>
                  <a:pt x="250201" y="661019"/>
                </a:lnTo>
                <a:lnTo>
                  <a:pt x="304427" y="667665"/>
                </a:lnTo>
                <a:lnTo>
                  <a:pt x="361450" y="671784"/>
                </a:lnTo>
                <a:lnTo>
                  <a:pt x="420074" y="673453"/>
                </a:lnTo>
                <a:lnTo>
                  <a:pt x="479105" y="672750"/>
                </a:lnTo>
                <a:lnTo>
                  <a:pt x="537348" y="669753"/>
                </a:lnTo>
                <a:lnTo>
                  <a:pt x="593606" y="664541"/>
                </a:lnTo>
                <a:lnTo>
                  <a:pt x="646687" y="657190"/>
                </a:lnTo>
                <a:lnTo>
                  <a:pt x="695393" y="647779"/>
                </a:lnTo>
                <a:lnTo>
                  <a:pt x="738531" y="636385"/>
                </a:lnTo>
                <a:lnTo>
                  <a:pt x="774905" y="623088"/>
                </a:lnTo>
                <a:lnTo>
                  <a:pt x="822580" y="591091"/>
                </a:lnTo>
                <a:lnTo>
                  <a:pt x="843974" y="532538"/>
                </a:lnTo>
                <a:lnTo>
                  <a:pt x="845111" y="493953"/>
                </a:lnTo>
                <a:lnTo>
                  <a:pt x="840558" y="450841"/>
                </a:lnTo>
                <a:lnTo>
                  <a:pt x="830826" y="404462"/>
                </a:lnTo>
                <a:lnTo>
                  <a:pt x="816428" y="356075"/>
                </a:lnTo>
                <a:lnTo>
                  <a:pt x="797874" y="306939"/>
                </a:lnTo>
                <a:lnTo>
                  <a:pt x="775677" y="258313"/>
                </a:lnTo>
                <a:lnTo>
                  <a:pt x="750348" y="211458"/>
                </a:lnTo>
                <a:lnTo>
                  <a:pt x="722399" y="167632"/>
                </a:lnTo>
                <a:lnTo>
                  <a:pt x="692342" y="128094"/>
                </a:lnTo>
                <a:lnTo>
                  <a:pt x="660690" y="94105"/>
                </a:lnTo>
                <a:lnTo>
                  <a:pt x="627952" y="66923"/>
                </a:lnTo>
                <a:lnTo>
                  <a:pt x="588221" y="42039"/>
                </a:lnTo>
                <a:lnTo>
                  <a:pt x="547371" y="22724"/>
                </a:lnTo>
                <a:lnTo>
                  <a:pt x="505543" y="9159"/>
                </a:lnTo>
                <a:lnTo>
                  <a:pt x="462878" y="1524"/>
                </a:lnTo>
                <a:lnTo>
                  <a:pt x="419518" y="0"/>
                </a:lnTo>
                <a:close/>
              </a:path>
            </a:pathLst>
          </a:custGeom>
          <a:solidFill>
            <a:srgbClr val="1FA950">
              <a:alpha val="81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424383" y="10511501"/>
            <a:ext cx="807085" cy="564515"/>
          </a:xfrm>
          <a:custGeom>
            <a:avLst/>
            <a:gdLst/>
            <a:ahLst/>
            <a:cxnLst/>
            <a:rect l="l" t="t" r="r" b="b"/>
            <a:pathLst>
              <a:path w="807085" h="564515">
                <a:moveTo>
                  <a:pt x="637882" y="0"/>
                </a:moveTo>
                <a:lnTo>
                  <a:pt x="659808" y="49770"/>
                </a:lnTo>
                <a:lnTo>
                  <a:pt x="673517" y="101195"/>
                </a:lnTo>
                <a:lnTo>
                  <a:pt x="679600" y="153011"/>
                </a:lnTo>
                <a:lnTo>
                  <a:pt x="678651" y="203949"/>
                </a:lnTo>
                <a:lnTo>
                  <a:pt x="671261" y="252744"/>
                </a:lnTo>
                <a:lnTo>
                  <a:pt x="658022" y="298130"/>
                </a:lnTo>
                <a:lnTo>
                  <a:pt x="639528" y="338840"/>
                </a:lnTo>
                <a:lnTo>
                  <a:pt x="616369" y="373608"/>
                </a:lnTo>
                <a:lnTo>
                  <a:pt x="568525" y="409594"/>
                </a:lnTo>
                <a:lnTo>
                  <a:pt x="532364" y="426998"/>
                </a:lnTo>
                <a:lnTo>
                  <a:pt x="489792" y="443400"/>
                </a:lnTo>
                <a:lnTo>
                  <a:pt x="442121" y="458343"/>
                </a:lnTo>
                <a:lnTo>
                  <a:pt x="390661" y="471372"/>
                </a:lnTo>
                <a:lnTo>
                  <a:pt x="336726" y="482028"/>
                </a:lnTo>
                <a:lnTo>
                  <a:pt x="281625" y="489856"/>
                </a:lnTo>
                <a:lnTo>
                  <a:pt x="226671" y="494398"/>
                </a:lnTo>
                <a:lnTo>
                  <a:pt x="173175" y="495198"/>
                </a:lnTo>
                <a:lnTo>
                  <a:pt x="122448" y="491799"/>
                </a:lnTo>
                <a:lnTo>
                  <a:pt x="75802" y="483744"/>
                </a:lnTo>
                <a:lnTo>
                  <a:pt x="34549" y="470577"/>
                </a:lnTo>
                <a:lnTo>
                  <a:pt x="0" y="451840"/>
                </a:lnTo>
                <a:lnTo>
                  <a:pt x="9973" y="464492"/>
                </a:lnTo>
                <a:lnTo>
                  <a:pt x="47282" y="498246"/>
                </a:lnTo>
                <a:lnTo>
                  <a:pt x="117034" y="530474"/>
                </a:lnTo>
                <a:lnTo>
                  <a:pt x="162081" y="542408"/>
                </a:lnTo>
                <a:lnTo>
                  <a:pt x="212314" y="551659"/>
                </a:lnTo>
                <a:lnTo>
                  <a:pt x="266539" y="558304"/>
                </a:lnTo>
                <a:lnTo>
                  <a:pt x="323561" y="562423"/>
                </a:lnTo>
                <a:lnTo>
                  <a:pt x="382185" y="564092"/>
                </a:lnTo>
                <a:lnTo>
                  <a:pt x="441215" y="563389"/>
                </a:lnTo>
                <a:lnTo>
                  <a:pt x="499457" y="560392"/>
                </a:lnTo>
                <a:lnTo>
                  <a:pt x="555716" y="555179"/>
                </a:lnTo>
                <a:lnTo>
                  <a:pt x="608796" y="547828"/>
                </a:lnTo>
                <a:lnTo>
                  <a:pt x="657503" y="538417"/>
                </a:lnTo>
                <a:lnTo>
                  <a:pt x="700641" y="527023"/>
                </a:lnTo>
                <a:lnTo>
                  <a:pt x="737016" y="513724"/>
                </a:lnTo>
                <a:lnTo>
                  <a:pt x="784694" y="481723"/>
                </a:lnTo>
                <a:lnTo>
                  <a:pt x="806457" y="419693"/>
                </a:lnTo>
                <a:lnTo>
                  <a:pt x="806905" y="378621"/>
                </a:lnTo>
                <a:lnTo>
                  <a:pt x="801183" y="332775"/>
                </a:lnTo>
                <a:lnTo>
                  <a:pt x="789881" y="283607"/>
                </a:lnTo>
                <a:lnTo>
                  <a:pt x="773587" y="232566"/>
                </a:lnTo>
                <a:lnTo>
                  <a:pt x="752892" y="181101"/>
                </a:lnTo>
                <a:lnTo>
                  <a:pt x="728385" y="130663"/>
                </a:lnTo>
                <a:lnTo>
                  <a:pt x="700654" y="82700"/>
                </a:lnTo>
                <a:lnTo>
                  <a:pt x="670290" y="38662"/>
                </a:lnTo>
                <a:lnTo>
                  <a:pt x="637882" y="0"/>
                </a:lnTo>
                <a:close/>
              </a:path>
            </a:pathLst>
          </a:custGeom>
          <a:solidFill>
            <a:srgbClr val="35A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g object 90"/>
          <p:cNvSpPr/>
          <p:nvPr/>
        </p:nvSpPr>
        <p:spPr>
          <a:xfrm>
            <a:off x="668629" y="10760037"/>
            <a:ext cx="259079" cy="370205"/>
          </a:xfrm>
          <a:custGeom>
            <a:avLst/>
            <a:gdLst/>
            <a:ahLst/>
            <a:cxnLst/>
            <a:rect l="l" t="t" r="r" b="b"/>
            <a:pathLst>
              <a:path w="259080" h="370204">
                <a:moveTo>
                  <a:pt x="86487" y="369862"/>
                </a:moveTo>
                <a:lnTo>
                  <a:pt x="85509" y="310603"/>
                </a:lnTo>
                <a:lnTo>
                  <a:pt x="83934" y="250659"/>
                </a:lnTo>
                <a:lnTo>
                  <a:pt x="81889" y="192049"/>
                </a:lnTo>
                <a:lnTo>
                  <a:pt x="79514" y="136804"/>
                </a:lnTo>
                <a:lnTo>
                  <a:pt x="76936" y="86969"/>
                </a:lnTo>
                <a:lnTo>
                  <a:pt x="74320" y="44564"/>
                </a:lnTo>
                <a:lnTo>
                  <a:pt x="52578" y="0"/>
                </a:lnTo>
                <a:lnTo>
                  <a:pt x="53581" y="116268"/>
                </a:lnTo>
                <a:lnTo>
                  <a:pt x="21856" y="49796"/>
                </a:lnTo>
                <a:lnTo>
                  <a:pt x="11506" y="27609"/>
                </a:lnTo>
                <a:lnTo>
                  <a:pt x="0" y="32524"/>
                </a:lnTo>
                <a:lnTo>
                  <a:pt x="53860" y="150977"/>
                </a:lnTo>
                <a:lnTo>
                  <a:pt x="54737" y="215442"/>
                </a:lnTo>
                <a:lnTo>
                  <a:pt x="55816" y="269519"/>
                </a:lnTo>
                <a:lnTo>
                  <a:pt x="56311" y="319049"/>
                </a:lnTo>
                <a:lnTo>
                  <a:pt x="55486" y="369862"/>
                </a:lnTo>
                <a:lnTo>
                  <a:pt x="86487" y="369862"/>
                </a:lnTo>
                <a:close/>
              </a:path>
              <a:path w="259080" h="370204">
                <a:moveTo>
                  <a:pt x="165125" y="140703"/>
                </a:moveTo>
                <a:lnTo>
                  <a:pt x="138226" y="150418"/>
                </a:lnTo>
                <a:lnTo>
                  <a:pt x="130340" y="201320"/>
                </a:lnTo>
                <a:lnTo>
                  <a:pt x="126276" y="253923"/>
                </a:lnTo>
                <a:lnTo>
                  <a:pt x="121132" y="369862"/>
                </a:lnTo>
                <a:lnTo>
                  <a:pt x="155079" y="369862"/>
                </a:lnTo>
                <a:lnTo>
                  <a:pt x="154914" y="330365"/>
                </a:lnTo>
                <a:lnTo>
                  <a:pt x="156146" y="286004"/>
                </a:lnTo>
                <a:lnTo>
                  <a:pt x="158457" y="238455"/>
                </a:lnTo>
                <a:lnTo>
                  <a:pt x="161556" y="189458"/>
                </a:lnTo>
                <a:lnTo>
                  <a:pt x="165125" y="140703"/>
                </a:lnTo>
                <a:close/>
              </a:path>
              <a:path w="259080" h="370204">
                <a:moveTo>
                  <a:pt x="258838" y="94919"/>
                </a:moveTo>
                <a:lnTo>
                  <a:pt x="205879" y="122643"/>
                </a:lnTo>
                <a:lnTo>
                  <a:pt x="215671" y="45440"/>
                </a:lnTo>
                <a:lnTo>
                  <a:pt x="203542" y="53441"/>
                </a:lnTo>
                <a:lnTo>
                  <a:pt x="197358" y="90830"/>
                </a:lnTo>
                <a:lnTo>
                  <a:pt x="190500" y="138671"/>
                </a:lnTo>
                <a:lnTo>
                  <a:pt x="183197" y="193725"/>
                </a:lnTo>
                <a:lnTo>
                  <a:pt x="160921" y="369862"/>
                </a:lnTo>
                <a:lnTo>
                  <a:pt x="176631" y="369862"/>
                </a:lnTo>
                <a:lnTo>
                  <a:pt x="180936" y="328282"/>
                </a:lnTo>
                <a:lnTo>
                  <a:pt x="186232" y="281647"/>
                </a:lnTo>
                <a:lnTo>
                  <a:pt x="192163" y="232143"/>
                </a:lnTo>
                <a:lnTo>
                  <a:pt x="204546" y="133134"/>
                </a:lnTo>
                <a:lnTo>
                  <a:pt x="234873" y="116674"/>
                </a:lnTo>
                <a:lnTo>
                  <a:pt x="256349" y="104495"/>
                </a:lnTo>
                <a:lnTo>
                  <a:pt x="258838" y="94919"/>
                </a:lnTo>
                <a:close/>
              </a:path>
            </a:pathLst>
          </a:custGeom>
          <a:solidFill>
            <a:srgbClr val="3F35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g object 91"/>
          <p:cNvSpPr/>
          <p:nvPr/>
        </p:nvSpPr>
        <p:spPr>
          <a:xfrm>
            <a:off x="386532" y="10402138"/>
            <a:ext cx="628015" cy="430530"/>
          </a:xfrm>
          <a:custGeom>
            <a:avLst/>
            <a:gdLst/>
            <a:ahLst/>
            <a:cxnLst/>
            <a:rect l="l" t="t" r="r" b="b"/>
            <a:pathLst>
              <a:path w="628015" h="430529">
                <a:moveTo>
                  <a:pt x="419478" y="0"/>
                </a:moveTo>
                <a:lnTo>
                  <a:pt x="375563" y="4766"/>
                </a:lnTo>
                <a:lnTo>
                  <a:pt x="331233" y="16004"/>
                </a:lnTo>
                <a:lnTo>
                  <a:pt x="286630" y="33894"/>
                </a:lnTo>
                <a:lnTo>
                  <a:pt x="241894" y="58617"/>
                </a:lnTo>
                <a:lnTo>
                  <a:pt x="197167" y="90352"/>
                </a:lnTo>
                <a:lnTo>
                  <a:pt x="152590" y="129280"/>
                </a:lnTo>
                <a:lnTo>
                  <a:pt x="114525" y="169282"/>
                </a:lnTo>
                <a:lnTo>
                  <a:pt x="81451" y="211318"/>
                </a:lnTo>
                <a:lnTo>
                  <a:pt x="53625" y="254761"/>
                </a:lnTo>
                <a:lnTo>
                  <a:pt x="31308" y="298982"/>
                </a:lnTo>
                <a:lnTo>
                  <a:pt x="14759" y="343355"/>
                </a:lnTo>
                <a:lnTo>
                  <a:pt x="4236" y="387251"/>
                </a:lnTo>
                <a:lnTo>
                  <a:pt x="0" y="430042"/>
                </a:lnTo>
                <a:lnTo>
                  <a:pt x="7116" y="408965"/>
                </a:lnTo>
                <a:lnTo>
                  <a:pt x="16680" y="384565"/>
                </a:lnTo>
                <a:lnTo>
                  <a:pt x="50661" y="316829"/>
                </a:lnTo>
                <a:lnTo>
                  <a:pt x="76215" y="277008"/>
                </a:lnTo>
                <a:lnTo>
                  <a:pt x="108238" y="235562"/>
                </a:lnTo>
                <a:lnTo>
                  <a:pt x="147298" y="194248"/>
                </a:lnTo>
                <a:lnTo>
                  <a:pt x="193963" y="154824"/>
                </a:lnTo>
                <a:lnTo>
                  <a:pt x="248802" y="119046"/>
                </a:lnTo>
                <a:lnTo>
                  <a:pt x="312385" y="88673"/>
                </a:lnTo>
                <a:lnTo>
                  <a:pt x="385279" y="65463"/>
                </a:lnTo>
                <a:lnTo>
                  <a:pt x="440025" y="55960"/>
                </a:lnTo>
                <a:lnTo>
                  <a:pt x="495397" y="52649"/>
                </a:lnTo>
                <a:lnTo>
                  <a:pt x="547659" y="54235"/>
                </a:lnTo>
                <a:lnTo>
                  <a:pt x="593077" y="59425"/>
                </a:lnTo>
                <a:lnTo>
                  <a:pt x="627913" y="66923"/>
                </a:lnTo>
                <a:lnTo>
                  <a:pt x="588181" y="42039"/>
                </a:lnTo>
                <a:lnTo>
                  <a:pt x="547331" y="22724"/>
                </a:lnTo>
                <a:lnTo>
                  <a:pt x="505503" y="9159"/>
                </a:lnTo>
                <a:lnTo>
                  <a:pt x="462839" y="1524"/>
                </a:lnTo>
                <a:lnTo>
                  <a:pt x="419478" y="0"/>
                </a:lnTo>
                <a:close/>
              </a:path>
            </a:pathLst>
          </a:custGeom>
          <a:solidFill>
            <a:srgbClr val="4FBA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9236292" y="10444186"/>
            <a:ext cx="274320" cy="477520"/>
          </a:xfrm>
          <a:custGeom>
            <a:avLst/>
            <a:gdLst/>
            <a:ahLst/>
            <a:cxnLst/>
            <a:rect l="l" t="t" r="r" b="b"/>
            <a:pathLst>
              <a:path w="274320" h="477520">
                <a:moveTo>
                  <a:pt x="206171" y="0"/>
                </a:moveTo>
                <a:lnTo>
                  <a:pt x="67563" y="0"/>
                </a:lnTo>
                <a:lnTo>
                  <a:pt x="41330" y="5331"/>
                </a:lnTo>
                <a:lnTo>
                  <a:pt x="19846" y="19846"/>
                </a:lnTo>
                <a:lnTo>
                  <a:pt x="5331" y="41330"/>
                </a:lnTo>
                <a:lnTo>
                  <a:pt x="0" y="67563"/>
                </a:lnTo>
                <a:lnTo>
                  <a:pt x="0" y="477062"/>
                </a:lnTo>
                <a:lnTo>
                  <a:pt x="273735" y="477062"/>
                </a:lnTo>
                <a:lnTo>
                  <a:pt x="273735" y="67563"/>
                </a:lnTo>
                <a:lnTo>
                  <a:pt x="268402" y="41330"/>
                </a:lnTo>
                <a:lnTo>
                  <a:pt x="253884" y="19846"/>
                </a:lnTo>
                <a:lnTo>
                  <a:pt x="232400" y="5331"/>
                </a:lnTo>
                <a:lnTo>
                  <a:pt x="206171" y="0"/>
                </a:lnTo>
                <a:close/>
              </a:path>
            </a:pathLst>
          </a:custGeom>
          <a:solidFill>
            <a:srgbClr val="A25D2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3" name="bg object 9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9265153" y="10511747"/>
            <a:ext cx="216014" cy="143090"/>
          </a:xfrm>
          <a:prstGeom prst="rect">
            <a:avLst/>
          </a:prstGeom>
        </p:spPr>
      </p:pic>
      <p:pic>
        <p:nvPicPr>
          <p:cNvPr id="94" name="bg object 94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6533822" y="8210251"/>
            <a:ext cx="2886081" cy="2711004"/>
          </a:xfrm>
          <a:prstGeom prst="rect">
            <a:avLst/>
          </a:prstGeom>
        </p:spPr>
      </p:pic>
      <p:sp>
        <p:nvSpPr>
          <p:cNvPr id="95" name="bg object 95"/>
          <p:cNvSpPr/>
          <p:nvPr/>
        </p:nvSpPr>
        <p:spPr>
          <a:xfrm>
            <a:off x="0" y="11778539"/>
            <a:ext cx="10692130" cy="2306320"/>
          </a:xfrm>
          <a:custGeom>
            <a:avLst/>
            <a:gdLst/>
            <a:ahLst/>
            <a:cxnLst/>
            <a:rect l="l" t="t" r="r" b="b"/>
            <a:pathLst>
              <a:path w="10692130" h="2306319">
                <a:moveTo>
                  <a:pt x="0" y="2306231"/>
                </a:moveTo>
                <a:lnTo>
                  <a:pt x="10692003" y="2306231"/>
                </a:lnTo>
                <a:lnTo>
                  <a:pt x="10692003" y="0"/>
                </a:lnTo>
                <a:lnTo>
                  <a:pt x="0" y="0"/>
                </a:lnTo>
                <a:lnTo>
                  <a:pt x="0" y="2306231"/>
                </a:lnTo>
                <a:close/>
              </a:path>
            </a:pathLst>
          </a:custGeom>
          <a:solidFill>
            <a:srgbClr val="63BE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0" y="11178032"/>
            <a:ext cx="10692130" cy="600710"/>
          </a:xfrm>
          <a:custGeom>
            <a:avLst/>
            <a:gdLst/>
            <a:ahLst/>
            <a:cxnLst/>
            <a:rect l="l" t="t" r="r" b="b"/>
            <a:pathLst>
              <a:path w="10692130" h="600709">
                <a:moveTo>
                  <a:pt x="10692003" y="93027"/>
                </a:moveTo>
                <a:lnTo>
                  <a:pt x="0" y="93027"/>
                </a:lnTo>
                <a:lnTo>
                  <a:pt x="0" y="600506"/>
                </a:lnTo>
                <a:lnTo>
                  <a:pt x="10692003" y="600506"/>
                </a:lnTo>
                <a:lnTo>
                  <a:pt x="10692003" y="93027"/>
                </a:lnTo>
                <a:close/>
              </a:path>
              <a:path w="10692130" h="600709">
                <a:moveTo>
                  <a:pt x="10692003" y="0"/>
                </a:moveTo>
                <a:lnTo>
                  <a:pt x="0" y="0"/>
                </a:lnTo>
                <a:lnTo>
                  <a:pt x="0" y="22212"/>
                </a:lnTo>
                <a:lnTo>
                  <a:pt x="10692003" y="22212"/>
                </a:lnTo>
                <a:lnTo>
                  <a:pt x="10692003" y="0"/>
                </a:lnTo>
                <a:close/>
              </a:path>
            </a:pathLst>
          </a:custGeom>
          <a:solidFill>
            <a:srgbClr val="C1C5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9418227" y="7898021"/>
            <a:ext cx="1005840" cy="410209"/>
          </a:xfrm>
          <a:custGeom>
            <a:avLst/>
            <a:gdLst/>
            <a:ahLst/>
            <a:cxnLst/>
            <a:rect l="l" t="t" r="r" b="b"/>
            <a:pathLst>
              <a:path w="1005840" h="410209">
                <a:moveTo>
                  <a:pt x="651170" y="0"/>
                </a:moveTo>
                <a:lnTo>
                  <a:pt x="595435" y="14152"/>
                </a:lnTo>
                <a:lnTo>
                  <a:pt x="560108" y="63130"/>
                </a:lnTo>
                <a:lnTo>
                  <a:pt x="553479" y="56410"/>
                </a:lnTo>
                <a:lnTo>
                  <a:pt x="534523" y="42938"/>
                </a:lnTo>
                <a:lnTo>
                  <a:pt x="504633" y="32745"/>
                </a:lnTo>
                <a:lnTo>
                  <a:pt x="465201" y="35863"/>
                </a:lnTo>
                <a:lnTo>
                  <a:pt x="431408" y="46648"/>
                </a:lnTo>
                <a:lnTo>
                  <a:pt x="413553" y="57092"/>
                </a:lnTo>
                <a:lnTo>
                  <a:pt x="405704" y="73358"/>
                </a:lnTo>
                <a:lnTo>
                  <a:pt x="401929" y="101611"/>
                </a:lnTo>
                <a:lnTo>
                  <a:pt x="397953" y="99557"/>
                </a:lnTo>
                <a:lnTo>
                  <a:pt x="387391" y="96437"/>
                </a:lnTo>
                <a:lnTo>
                  <a:pt x="372290" y="96815"/>
                </a:lnTo>
                <a:lnTo>
                  <a:pt x="354698" y="105256"/>
                </a:lnTo>
                <a:lnTo>
                  <a:pt x="340840" y="116513"/>
                </a:lnTo>
                <a:lnTo>
                  <a:pt x="334611" y="125307"/>
                </a:lnTo>
                <a:lnTo>
                  <a:pt x="334561" y="136175"/>
                </a:lnTo>
                <a:lnTo>
                  <a:pt x="339242" y="153655"/>
                </a:lnTo>
                <a:lnTo>
                  <a:pt x="322467" y="142404"/>
                </a:lnTo>
                <a:lnTo>
                  <a:pt x="294673" y="133613"/>
                </a:lnTo>
                <a:lnTo>
                  <a:pt x="260480" y="133897"/>
                </a:lnTo>
                <a:lnTo>
                  <a:pt x="224510" y="149871"/>
                </a:lnTo>
                <a:lnTo>
                  <a:pt x="197496" y="170976"/>
                </a:lnTo>
                <a:lnTo>
                  <a:pt x="185515" y="188034"/>
                </a:lnTo>
                <a:lnTo>
                  <a:pt x="185887" y="210064"/>
                </a:lnTo>
                <a:lnTo>
                  <a:pt x="195935" y="246086"/>
                </a:lnTo>
                <a:lnTo>
                  <a:pt x="191276" y="243507"/>
                </a:lnTo>
                <a:lnTo>
                  <a:pt x="179114" y="238906"/>
                </a:lnTo>
                <a:lnTo>
                  <a:pt x="162170" y="236983"/>
                </a:lnTo>
                <a:lnTo>
                  <a:pt x="143167" y="242441"/>
                </a:lnTo>
                <a:lnTo>
                  <a:pt x="130382" y="255235"/>
                </a:lnTo>
                <a:lnTo>
                  <a:pt x="125774" y="270559"/>
                </a:lnTo>
                <a:lnTo>
                  <a:pt x="125814" y="283996"/>
                </a:lnTo>
                <a:lnTo>
                  <a:pt x="126974" y="291133"/>
                </a:lnTo>
                <a:lnTo>
                  <a:pt x="123131" y="286193"/>
                </a:lnTo>
                <a:lnTo>
                  <a:pt x="114476" y="278817"/>
                </a:lnTo>
                <a:lnTo>
                  <a:pt x="101066" y="273627"/>
                </a:lnTo>
                <a:lnTo>
                  <a:pt x="82956" y="275245"/>
                </a:lnTo>
                <a:lnTo>
                  <a:pt x="66041" y="281038"/>
                </a:lnTo>
                <a:lnTo>
                  <a:pt x="56986" y="286583"/>
                </a:lnTo>
                <a:lnTo>
                  <a:pt x="52715" y="295133"/>
                </a:lnTo>
                <a:lnTo>
                  <a:pt x="50152" y="309941"/>
                </a:lnTo>
                <a:lnTo>
                  <a:pt x="32696" y="307409"/>
                </a:lnTo>
                <a:lnTo>
                  <a:pt x="723" y="330503"/>
                </a:lnTo>
                <a:lnTo>
                  <a:pt x="0" y="334732"/>
                </a:lnTo>
                <a:lnTo>
                  <a:pt x="431" y="338516"/>
                </a:lnTo>
                <a:lnTo>
                  <a:pt x="4613" y="362269"/>
                </a:lnTo>
                <a:lnTo>
                  <a:pt x="14739" y="372708"/>
                </a:lnTo>
                <a:lnTo>
                  <a:pt x="38670" y="372103"/>
                </a:lnTo>
                <a:lnTo>
                  <a:pt x="84264" y="362723"/>
                </a:lnTo>
                <a:lnTo>
                  <a:pt x="87906" y="367957"/>
                </a:lnTo>
                <a:lnTo>
                  <a:pt x="101266" y="379887"/>
                </a:lnTo>
                <a:lnTo>
                  <a:pt x="127994" y="392855"/>
                </a:lnTo>
                <a:lnTo>
                  <a:pt x="171742" y="401204"/>
                </a:lnTo>
                <a:lnTo>
                  <a:pt x="213459" y="403833"/>
                </a:lnTo>
                <a:lnTo>
                  <a:pt x="238161" y="401475"/>
                </a:lnTo>
                <a:lnTo>
                  <a:pt x="255565" y="391218"/>
                </a:lnTo>
                <a:lnTo>
                  <a:pt x="275386" y="370152"/>
                </a:lnTo>
                <a:lnTo>
                  <a:pt x="281973" y="376314"/>
                </a:lnTo>
                <a:lnTo>
                  <a:pt x="291226" y="381803"/>
                </a:lnTo>
                <a:lnTo>
                  <a:pt x="302475" y="385184"/>
                </a:lnTo>
                <a:lnTo>
                  <a:pt x="315048" y="385024"/>
                </a:lnTo>
                <a:lnTo>
                  <a:pt x="325185" y="382876"/>
                </a:lnTo>
                <a:lnTo>
                  <a:pt x="331084" y="379320"/>
                </a:lnTo>
                <a:lnTo>
                  <a:pt x="335013" y="371799"/>
                </a:lnTo>
                <a:lnTo>
                  <a:pt x="339242" y="357757"/>
                </a:lnTo>
                <a:lnTo>
                  <a:pt x="346231" y="361819"/>
                </a:lnTo>
                <a:lnTo>
                  <a:pt x="421168" y="385746"/>
                </a:lnTo>
                <a:lnTo>
                  <a:pt x="501802" y="399896"/>
                </a:lnTo>
                <a:lnTo>
                  <a:pt x="578551" y="409617"/>
                </a:lnTo>
                <a:lnTo>
                  <a:pt x="624878" y="409897"/>
                </a:lnTo>
                <a:lnTo>
                  <a:pt x="659450" y="398070"/>
                </a:lnTo>
                <a:lnTo>
                  <a:pt x="700938" y="371473"/>
                </a:lnTo>
                <a:lnTo>
                  <a:pt x="706221" y="374312"/>
                </a:lnTo>
                <a:lnTo>
                  <a:pt x="720456" y="380744"/>
                </a:lnTo>
                <a:lnTo>
                  <a:pt x="741223" y="387643"/>
                </a:lnTo>
                <a:lnTo>
                  <a:pt x="766102" y="391882"/>
                </a:lnTo>
                <a:lnTo>
                  <a:pt x="786587" y="392840"/>
                </a:lnTo>
                <a:lnTo>
                  <a:pt x="799869" y="390258"/>
                </a:lnTo>
                <a:lnTo>
                  <a:pt x="811759" y="381525"/>
                </a:lnTo>
                <a:lnTo>
                  <a:pt x="828065" y="364031"/>
                </a:lnTo>
                <a:lnTo>
                  <a:pt x="877620" y="375518"/>
                </a:lnTo>
                <a:lnTo>
                  <a:pt x="924702" y="376861"/>
                </a:lnTo>
                <a:lnTo>
                  <a:pt x="983183" y="368260"/>
                </a:lnTo>
                <a:lnTo>
                  <a:pt x="1005650" y="350525"/>
                </a:lnTo>
                <a:lnTo>
                  <a:pt x="1003300" y="340561"/>
                </a:lnTo>
                <a:lnTo>
                  <a:pt x="995603" y="330263"/>
                </a:lnTo>
                <a:lnTo>
                  <a:pt x="987772" y="326361"/>
                </a:lnTo>
                <a:lnTo>
                  <a:pt x="973929" y="326533"/>
                </a:lnTo>
                <a:lnTo>
                  <a:pt x="949071" y="329919"/>
                </a:lnTo>
                <a:lnTo>
                  <a:pt x="951253" y="322693"/>
                </a:lnTo>
                <a:lnTo>
                  <a:pt x="953954" y="304696"/>
                </a:lnTo>
                <a:lnTo>
                  <a:pt x="951407" y="281452"/>
                </a:lnTo>
                <a:lnTo>
                  <a:pt x="937844" y="258481"/>
                </a:lnTo>
                <a:lnTo>
                  <a:pt x="921159" y="242599"/>
                </a:lnTo>
                <a:lnTo>
                  <a:pt x="908810" y="235816"/>
                </a:lnTo>
                <a:lnTo>
                  <a:pt x="894687" y="236794"/>
                </a:lnTo>
                <a:lnTo>
                  <a:pt x="872680" y="244194"/>
                </a:lnTo>
                <a:lnTo>
                  <a:pt x="874365" y="240834"/>
                </a:lnTo>
                <a:lnTo>
                  <a:pt x="876760" y="232186"/>
                </a:lnTo>
                <a:lnTo>
                  <a:pt x="875873" y="220394"/>
                </a:lnTo>
                <a:lnTo>
                  <a:pt x="867714" y="207605"/>
                </a:lnTo>
                <a:lnTo>
                  <a:pt x="857357" y="198059"/>
                </a:lnTo>
                <a:lnTo>
                  <a:pt x="849910" y="194102"/>
                </a:lnTo>
                <a:lnTo>
                  <a:pt x="841781" y="195035"/>
                </a:lnTo>
                <a:lnTo>
                  <a:pt x="829373" y="200163"/>
                </a:lnTo>
                <a:lnTo>
                  <a:pt x="830987" y="192876"/>
                </a:lnTo>
                <a:lnTo>
                  <a:pt x="831842" y="183383"/>
                </a:lnTo>
                <a:lnTo>
                  <a:pt x="831027" y="171894"/>
                </a:lnTo>
                <a:lnTo>
                  <a:pt x="827189" y="159929"/>
                </a:lnTo>
                <a:lnTo>
                  <a:pt x="789798" y="132157"/>
                </a:lnTo>
                <a:lnTo>
                  <a:pt x="777135" y="134049"/>
                </a:lnTo>
                <a:lnTo>
                  <a:pt x="757364" y="141273"/>
                </a:lnTo>
                <a:lnTo>
                  <a:pt x="759855" y="124234"/>
                </a:lnTo>
                <a:lnTo>
                  <a:pt x="758272" y="84561"/>
                </a:lnTo>
                <a:lnTo>
                  <a:pt x="739030" y="39421"/>
                </a:lnTo>
                <a:lnTo>
                  <a:pt x="688543" y="5980"/>
                </a:lnTo>
                <a:lnTo>
                  <a:pt x="668934" y="1390"/>
                </a:lnTo>
                <a:lnTo>
                  <a:pt x="6511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8" name="bg object 98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9959093" y="7902978"/>
            <a:ext cx="144475" cy="146227"/>
          </a:xfrm>
          <a:prstGeom prst="rect">
            <a:avLst/>
          </a:prstGeom>
        </p:spPr>
      </p:pic>
      <p:sp>
        <p:nvSpPr>
          <p:cNvPr id="99" name="bg object 99"/>
          <p:cNvSpPr/>
          <p:nvPr/>
        </p:nvSpPr>
        <p:spPr>
          <a:xfrm>
            <a:off x="9418227" y="8141894"/>
            <a:ext cx="1005840" cy="166370"/>
          </a:xfrm>
          <a:custGeom>
            <a:avLst/>
            <a:gdLst/>
            <a:ahLst/>
            <a:cxnLst/>
            <a:rect l="l" t="t" r="r" b="b"/>
            <a:pathLst>
              <a:path w="1005840" h="166370">
                <a:moveTo>
                  <a:pt x="248228" y="0"/>
                </a:moveTo>
                <a:lnTo>
                  <a:pt x="226820" y="1997"/>
                </a:lnTo>
                <a:lnTo>
                  <a:pt x="213696" y="17882"/>
                </a:lnTo>
                <a:lnTo>
                  <a:pt x="200888" y="51781"/>
                </a:lnTo>
                <a:lnTo>
                  <a:pt x="173757" y="43319"/>
                </a:lnTo>
                <a:lnTo>
                  <a:pt x="158245" y="44190"/>
                </a:lnTo>
                <a:lnTo>
                  <a:pt x="148528" y="57714"/>
                </a:lnTo>
                <a:lnTo>
                  <a:pt x="138785" y="87214"/>
                </a:lnTo>
                <a:lnTo>
                  <a:pt x="117389" y="79836"/>
                </a:lnTo>
                <a:lnTo>
                  <a:pt x="97402" y="80781"/>
                </a:lnTo>
                <a:lnTo>
                  <a:pt x="79521" y="86946"/>
                </a:lnTo>
                <a:lnTo>
                  <a:pt x="64439" y="95228"/>
                </a:lnTo>
                <a:lnTo>
                  <a:pt x="38731" y="102006"/>
                </a:lnTo>
                <a:lnTo>
                  <a:pt x="23890" y="102975"/>
                </a:lnTo>
                <a:lnTo>
                  <a:pt x="14271" y="96971"/>
                </a:lnTo>
                <a:lnTo>
                  <a:pt x="4229" y="82832"/>
                </a:lnTo>
                <a:lnTo>
                  <a:pt x="2628" y="82401"/>
                </a:lnTo>
                <a:lnTo>
                  <a:pt x="723" y="86630"/>
                </a:lnTo>
                <a:lnTo>
                  <a:pt x="0" y="90859"/>
                </a:lnTo>
                <a:lnTo>
                  <a:pt x="431" y="94643"/>
                </a:lnTo>
                <a:lnTo>
                  <a:pt x="4613" y="118396"/>
                </a:lnTo>
                <a:lnTo>
                  <a:pt x="14739" y="128835"/>
                </a:lnTo>
                <a:lnTo>
                  <a:pt x="38670" y="128230"/>
                </a:lnTo>
                <a:lnTo>
                  <a:pt x="84264" y="118850"/>
                </a:lnTo>
                <a:lnTo>
                  <a:pt x="87906" y="124084"/>
                </a:lnTo>
                <a:lnTo>
                  <a:pt x="101266" y="136014"/>
                </a:lnTo>
                <a:lnTo>
                  <a:pt x="127994" y="148982"/>
                </a:lnTo>
                <a:lnTo>
                  <a:pt x="171742" y="157331"/>
                </a:lnTo>
                <a:lnTo>
                  <a:pt x="213459" y="159960"/>
                </a:lnTo>
                <a:lnTo>
                  <a:pt x="238161" y="157602"/>
                </a:lnTo>
                <a:lnTo>
                  <a:pt x="255565" y="147345"/>
                </a:lnTo>
                <a:lnTo>
                  <a:pt x="275386" y="126279"/>
                </a:lnTo>
                <a:lnTo>
                  <a:pt x="281973" y="132441"/>
                </a:lnTo>
                <a:lnTo>
                  <a:pt x="291226" y="137930"/>
                </a:lnTo>
                <a:lnTo>
                  <a:pt x="302475" y="141311"/>
                </a:lnTo>
                <a:lnTo>
                  <a:pt x="315048" y="141151"/>
                </a:lnTo>
                <a:lnTo>
                  <a:pt x="325185" y="139003"/>
                </a:lnTo>
                <a:lnTo>
                  <a:pt x="331084" y="135447"/>
                </a:lnTo>
                <a:lnTo>
                  <a:pt x="335013" y="127926"/>
                </a:lnTo>
                <a:lnTo>
                  <a:pt x="339242" y="113884"/>
                </a:lnTo>
                <a:lnTo>
                  <a:pt x="346231" y="117946"/>
                </a:lnTo>
                <a:lnTo>
                  <a:pt x="421168" y="141873"/>
                </a:lnTo>
                <a:lnTo>
                  <a:pt x="501802" y="156023"/>
                </a:lnTo>
                <a:lnTo>
                  <a:pt x="578551" y="165744"/>
                </a:lnTo>
                <a:lnTo>
                  <a:pt x="624878" y="166024"/>
                </a:lnTo>
                <a:lnTo>
                  <a:pt x="659450" y="154197"/>
                </a:lnTo>
                <a:lnTo>
                  <a:pt x="700938" y="127600"/>
                </a:lnTo>
                <a:lnTo>
                  <a:pt x="706221" y="130439"/>
                </a:lnTo>
                <a:lnTo>
                  <a:pt x="720456" y="136871"/>
                </a:lnTo>
                <a:lnTo>
                  <a:pt x="741223" y="143770"/>
                </a:lnTo>
                <a:lnTo>
                  <a:pt x="766102" y="148009"/>
                </a:lnTo>
                <a:lnTo>
                  <a:pt x="786587" y="148967"/>
                </a:lnTo>
                <a:lnTo>
                  <a:pt x="799869" y="146385"/>
                </a:lnTo>
                <a:lnTo>
                  <a:pt x="811759" y="137652"/>
                </a:lnTo>
                <a:lnTo>
                  <a:pt x="828065" y="120158"/>
                </a:lnTo>
                <a:lnTo>
                  <a:pt x="877620" y="131645"/>
                </a:lnTo>
                <a:lnTo>
                  <a:pt x="924702" y="132988"/>
                </a:lnTo>
                <a:lnTo>
                  <a:pt x="983183" y="124387"/>
                </a:lnTo>
                <a:lnTo>
                  <a:pt x="1005650" y="106653"/>
                </a:lnTo>
                <a:lnTo>
                  <a:pt x="1003300" y="96688"/>
                </a:lnTo>
                <a:lnTo>
                  <a:pt x="1001115" y="99025"/>
                </a:lnTo>
                <a:lnTo>
                  <a:pt x="982493" y="108126"/>
                </a:lnTo>
                <a:lnTo>
                  <a:pt x="938518" y="114675"/>
                </a:lnTo>
                <a:lnTo>
                  <a:pt x="885060" y="109826"/>
                </a:lnTo>
                <a:lnTo>
                  <a:pt x="837984" y="84737"/>
                </a:lnTo>
                <a:lnTo>
                  <a:pt x="803426" y="103789"/>
                </a:lnTo>
                <a:lnTo>
                  <a:pt x="780213" y="109228"/>
                </a:lnTo>
                <a:lnTo>
                  <a:pt x="757822" y="100234"/>
                </a:lnTo>
                <a:lnTo>
                  <a:pt x="725728" y="75987"/>
                </a:lnTo>
                <a:lnTo>
                  <a:pt x="706266" y="86346"/>
                </a:lnTo>
                <a:lnTo>
                  <a:pt x="671465" y="101895"/>
                </a:lnTo>
                <a:lnTo>
                  <a:pt x="624986" y="117064"/>
                </a:lnTo>
                <a:lnTo>
                  <a:pt x="570488" y="126279"/>
                </a:lnTo>
                <a:lnTo>
                  <a:pt x="511633" y="123969"/>
                </a:lnTo>
                <a:lnTo>
                  <a:pt x="452081" y="104562"/>
                </a:lnTo>
                <a:lnTo>
                  <a:pt x="424350" y="62598"/>
                </a:lnTo>
                <a:lnTo>
                  <a:pt x="402440" y="43308"/>
                </a:lnTo>
                <a:lnTo>
                  <a:pt x="374954" y="41924"/>
                </a:lnTo>
                <a:lnTo>
                  <a:pt x="330492" y="53673"/>
                </a:lnTo>
                <a:lnTo>
                  <a:pt x="328402" y="47646"/>
                </a:lnTo>
                <a:lnTo>
                  <a:pt x="321202" y="33776"/>
                </a:lnTo>
                <a:lnTo>
                  <a:pt x="307496" y="18376"/>
                </a:lnTo>
                <a:lnTo>
                  <a:pt x="285889" y="7763"/>
                </a:lnTo>
                <a:lnTo>
                  <a:pt x="248228" y="0"/>
                </a:lnTo>
                <a:close/>
              </a:path>
            </a:pathLst>
          </a:custGeom>
          <a:solidFill>
            <a:srgbClr val="AAE0F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0" name="bg object 100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0183021" y="8057950"/>
            <a:ext cx="66954" cy="71437"/>
          </a:xfrm>
          <a:prstGeom prst="rect">
            <a:avLst/>
          </a:prstGeom>
        </p:spPr>
      </p:pic>
      <p:sp>
        <p:nvSpPr>
          <p:cNvPr id="101" name="bg object 101"/>
          <p:cNvSpPr/>
          <p:nvPr/>
        </p:nvSpPr>
        <p:spPr>
          <a:xfrm>
            <a:off x="5149532" y="8920089"/>
            <a:ext cx="777240" cy="424815"/>
          </a:xfrm>
          <a:custGeom>
            <a:avLst/>
            <a:gdLst/>
            <a:ahLst/>
            <a:cxnLst/>
            <a:rect l="l" t="t" r="r" b="b"/>
            <a:pathLst>
              <a:path w="777239" h="424815">
                <a:moveTo>
                  <a:pt x="323229" y="0"/>
                </a:moveTo>
                <a:lnTo>
                  <a:pt x="284267" y="7697"/>
                </a:lnTo>
                <a:lnTo>
                  <a:pt x="260485" y="39231"/>
                </a:lnTo>
                <a:lnTo>
                  <a:pt x="237405" y="103655"/>
                </a:lnTo>
                <a:lnTo>
                  <a:pt x="203808" y="101208"/>
                </a:lnTo>
                <a:lnTo>
                  <a:pt x="176641" y="118452"/>
                </a:lnTo>
                <a:lnTo>
                  <a:pt x="161730" y="148377"/>
                </a:lnTo>
                <a:lnTo>
                  <a:pt x="164901" y="183970"/>
                </a:lnTo>
                <a:lnTo>
                  <a:pt x="117050" y="167616"/>
                </a:lnTo>
                <a:lnTo>
                  <a:pt x="74505" y="171694"/>
                </a:lnTo>
                <a:lnTo>
                  <a:pt x="39530" y="191038"/>
                </a:lnTo>
                <a:lnTo>
                  <a:pt x="14387" y="220478"/>
                </a:lnTo>
                <a:lnTo>
                  <a:pt x="12" y="265261"/>
                </a:lnTo>
                <a:lnTo>
                  <a:pt x="0" y="275459"/>
                </a:lnTo>
                <a:lnTo>
                  <a:pt x="1390" y="285351"/>
                </a:lnTo>
                <a:lnTo>
                  <a:pt x="4271" y="294841"/>
                </a:lnTo>
                <a:lnTo>
                  <a:pt x="31977" y="357500"/>
                </a:lnTo>
                <a:lnTo>
                  <a:pt x="64989" y="381538"/>
                </a:lnTo>
                <a:lnTo>
                  <a:pt x="124706" y="369790"/>
                </a:lnTo>
                <a:lnTo>
                  <a:pt x="232529" y="325093"/>
                </a:lnTo>
                <a:lnTo>
                  <a:pt x="330898" y="399874"/>
                </a:lnTo>
                <a:lnTo>
                  <a:pt x="396406" y="424665"/>
                </a:lnTo>
                <a:lnTo>
                  <a:pt x="458500" y="399343"/>
                </a:lnTo>
                <a:lnTo>
                  <a:pt x="546625" y="323784"/>
                </a:lnTo>
                <a:lnTo>
                  <a:pt x="587863" y="344584"/>
                </a:lnTo>
                <a:lnTo>
                  <a:pt x="630783" y="353861"/>
                </a:lnTo>
                <a:lnTo>
                  <a:pt x="672705" y="352774"/>
                </a:lnTo>
                <a:lnTo>
                  <a:pt x="710950" y="342482"/>
                </a:lnTo>
                <a:lnTo>
                  <a:pt x="742840" y="324142"/>
                </a:lnTo>
                <a:lnTo>
                  <a:pt x="765695" y="298913"/>
                </a:lnTo>
                <a:lnTo>
                  <a:pt x="776837" y="267953"/>
                </a:lnTo>
                <a:lnTo>
                  <a:pt x="773587" y="232421"/>
                </a:lnTo>
                <a:lnTo>
                  <a:pt x="737042" y="185715"/>
                </a:lnTo>
                <a:lnTo>
                  <a:pt x="682210" y="168032"/>
                </a:lnTo>
                <a:lnTo>
                  <a:pt x="657973" y="166079"/>
                </a:lnTo>
                <a:lnTo>
                  <a:pt x="636816" y="166290"/>
                </a:lnTo>
                <a:lnTo>
                  <a:pt x="620719" y="167537"/>
                </a:lnTo>
                <a:lnTo>
                  <a:pt x="611662" y="168692"/>
                </a:lnTo>
                <a:lnTo>
                  <a:pt x="610354" y="168692"/>
                </a:lnTo>
                <a:lnTo>
                  <a:pt x="600930" y="129995"/>
                </a:lnTo>
                <a:lnTo>
                  <a:pt x="558504" y="100066"/>
                </a:lnTo>
                <a:lnTo>
                  <a:pt x="543655" y="98045"/>
                </a:lnTo>
                <a:lnTo>
                  <a:pt x="528255" y="106144"/>
                </a:lnTo>
                <a:lnTo>
                  <a:pt x="505325" y="125766"/>
                </a:lnTo>
                <a:lnTo>
                  <a:pt x="504102" y="109326"/>
                </a:lnTo>
                <a:lnTo>
                  <a:pt x="492607" y="72035"/>
                </a:lnTo>
                <a:lnTo>
                  <a:pt x="459103" y="31940"/>
                </a:lnTo>
                <a:lnTo>
                  <a:pt x="391850" y="7085"/>
                </a:lnTo>
                <a:lnTo>
                  <a:pt x="3232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5149545" y="9088121"/>
            <a:ext cx="777240" cy="257175"/>
          </a:xfrm>
          <a:custGeom>
            <a:avLst/>
            <a:gdLst/>
            <a:ahLst/>
            <a:cxnLst/>
            <a:rect l="l" t="t" r="r" b="b"/>
            <a:pathLst>
              <a:path w="777239" h="257175">
                <a:moveTo>
                  <a:pt x="480280" y="105359"/>
                </a:moveTo>
                <a:lnTo>
                  <a:pt x="466772" y="115586"/>
                </a:lnTo>
                <a:lnTo>
                  <a:pt x="430249" y="136939"/>
                </a:lnTo>
                <a:lnTo>
                  <a:pt x="376714" y="155427"/>
                </a:lnTo>
                <a:lnTo>
                  <a:pt x="312170" y="157060"/>
                </a:lnTo>
                <a:lnTo>
                  <a:pt x="232516" y="157060"/>
                </a:lnTo>
                <a:lnTo>
                  <a:pt x="330885" y="231842"/>
                </a:lnTo>
                <a:lnTo>
                  <a:pt x="396394" y="256633"/>
                </a:lnTo>
                <a:lnTo>
                  <a:pt x="458487" y="231311"/>
                </a:lnTo>
                <a:lnTo>
                  <a:pt x="546612" y="155752"/>
                </a:lnTo>
                <a:lnTo>
                  <a:pt x="743152" y="155752"/>
                </a:lnTo>
                <a:lnTo>
                  <a:pt x="760020" y="137132"/>
                </a:lnTo>
                <a:lnTo>
                  <a:pt x="612063" y="137132"/>
                </a:lnTo>
                <a:lnTo>
                  <a:pt x="560992" y="133845"/>
                </a:lnTo>
                <a:lnTo>
                  <a:pt x="560056" y="133845"/>
                </a:lnTo>
                <a:lnTo>
                  <a:pt x="512870" y="120341"/>
                </a:lnTo>
                <a:lnTo>
                  <a:pt x="480280" y="105359"/>
                </a:lnTo>
                <a:close/>
              </a:path>
              <a:path w="777239" h="257175">
                <a:moveTo>
                  <a:pt x="4259" y="86499"/>
                </a:moveTo>
                <a:lnTo>
                  <a:pt x="3281" y="86499"/>
                </a:lnTo>
                <a:lnTo>
                  <a:pt x="1325" y="86817"/>
                </a:lnTo>
                <a:lnTo>
                  <a:pt x="0" y="97229"/>
                </a:lnTo>
                <a:lnTo>
                  <a:pt x="10" y="107591"/>
                </a:lnTo>
                <a:lnTo>
                  <a:pt x="1377" y="117319"/>
                </a:lnTo>
                <a:lnTo>
                  <a:pt x="4259" y="126809"/>
                </a:lnTo>
                <a:lnTo>
                  <a:pt x="31964" y="189468"/>
                </a:lnTo>
                <a:lnTo>
                  <a:pt x="64976" y="213506"/>
                </a:lnTo>
                <a:lnTo>
                  <a:pt x="124694" y="201758"/>
                </a:lnTo>
                <a:lnTo>
                  <a:pt x="232516" y="157060"/>
                </a:lnTo>
                <a:lnTo>
                  <a:pt x="312170" y="157060"/>
                </a:lnTo>
                <a:lnTo>
                  <a:pt x="259329" y="146991"/>
                </a:lnTo>
                <a:lnTo>
                  <a:pt x="229624" y="133845"/>
                </a:lnTo>
                <a:lnTo>
                  <a:pt x="223160" y="124573"/>
                </a:lnTo>
                <a:lnTo>
                  <a:pt x="56234" y="124573"/>
                </a:lnTo>
                <a:lnTo>
                  <a:pt x="23910" y="114139"/>
                </a:lnTo>
                <a:lnTo>
                  <a:pt x="4259" y="86499"/>
                </a:lnTo>
                <a:close/>
              </a:path>
              <a:path w="777239" h="257175">
                <a:moveTo>
                  <a:pt x="743152" y="155752"/>
                </a:moveTo>
                <a:lnTo>
                  <a:pt x="546612" y="155752"/>
                </a:lnTo>
                <a:lnTo>
                  <a:pt x="587851" y="176551"/>
                </a:lnTo>
                <a:lnTo>
                  <a:pt x="630771" y="185829"/>
                </a:lnTo>
                <a:lnTo>
                  <a:pt x="672693" y="184742"/>
                </a:lnTo>
                <a:lnTo>
                  <a:pt x="710938" y="174450"/>
                </a:lnTo>
                <a:lnTo>
                  <a:pt x="742827" y="156110"/>
                </a:lnTo>
                <a:lnTo>
                  <a:pt x="743152" y="155752"/>
                </a:lnTo>
                <a:close/>
              </a:path>
              <a:path w="777239" h="257175">
                <a:moveTo>
                  <a:pt x="682198" y="0"/>
                </a:moveTo>
                <a:lnTo>
                  <a:pt x="680255" y="5537"/>
                </a:lnTo>
                <a:lnTo>
                  <a:pt x="685483" y="18557"/>
                </a:lnTo>
                <a:lnTo>
                  <a:pt x="692570" y="49957"/>
                </a:lnTo>
                <a:lnTo>
                  <a:pt x="688803" y="86499"/>
                </a:lnTo>
                <a:lnTo>
                  <a:pt x="688746" y="87056"/>
                </a:lnTo>
                <a:lnTo>
                  <a:pt x="688623" y="88245"/>
                </a:lnTo>
                <a:lnTo>
                  <a:pt x="660747" y="121932"/>
                </a:lnTo>
                <a:lnTo>
                  <a:pt x="612063" y="137132"/>
                </a:lnTo>
                <a:lnTo>
                  <a:pt x="760020" y="137132"/>
                </a:lnTo>
                <a:lnTo>
                  <a:pt x="765683" y="130881"/>
                </a:lnTo>
                <a:lnTo>
                  <a:pt x="776825" y="99921"/>
                </a:lnTo>
                <a:lnTo>
                  <a:pt x="773574" y="64389"/>
                </a:lnTo>
                <a:lnTo>
                  <a:pt x="759064" y="36631"/>
                </a:lnTo>
                <a:lnTo>
                  <a:pt x="737030" y="17683"/>
                </a:lnTo>
                <a:lnTo>
                  <a:pt x="710423" y="5990"/>
                </a:lnTo>
                <a:lnTo>
                  <a:pt x="682198" y="0"/>
                </a:lnTo>
                <a:close/>
              </a:path>
              <a:path w="777239" h="257175">
                <a:moveTo>
                  <a:pt x="196092" y="63080"/>
                </a:moveTo>
                <a:lnTo>
                  <a:pt x="171160" y="87056"/>
                </a:lnTo>
                <a:lnTo>
                  <a:pt x="135667" y="107591"/>
                </a:lnTo>
                <a:lnTo>
                  <a:pt x="95423" y="121243"/>
                </a:lnTo>
                <a:lnTo>
                  <a:pt x="56234" y="124573"/>
                </a:lnTo>
                <a:lnTo>
                  <a:pt x="223160" y="124573"/>
                </a:lnTo>
                <a:lnTo>
                  <a:pt x="212172" y="108812"/>
                </a:lnTo>
                <a:lnTo>
                  <a:pt x="196092" y="63080"/>
                </a:lnTo>
                <a:close/>
              </a:path>
            </a:pathLst>
          </a:custGeom>
          <a:solidFill>
            <a:srgbClr val="AAE0F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3" name="bg object 10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649010" y="9050080"/>
            <a:ext cx="112179" cy="72186"/>
          </a:xfrm>
          <a:prstGeom prst="rect">
            <a:avLst/>
          </a:prstGeom>
        </p:spPr>
      </p:pic>
      <p:sp>
        <p:nvSpPr>
          <p:cNvPr id="104" name="bg object 104"/>
          <p:cNvSpPr/>
          <p:nvPr/>
        </p:nvSpPr>
        <p:spPr>
          <a:xfrm>
            <a:off x="3044978" y="11707890"/>
            <a:ext cx="4545330" cy="1672589"/>
          </a:xfrm>
          <a:custGeom>
            <a:avLst/>
            <a:gdLst/>
            <a:ahLst/>
            <a:cxnLst/>
            <a:rect l="l" t="t" r="r" b="b"/>
            <a:pathLst>
              <a:path w="4545330" h="1672590">
                <a:moveTo>
                  <a:pt x="4044276" y="0"/>
                </a:moveTo>
                <a:lnTo>
                  <a:pt x="600671" y="0"/>
                </a:lnTo>
                <a:lnTo>
                  <a:pt x="0" y="1671993"/>
                </a:lnTo>
                <a:lnTo>
                  <a:pt x="71015" y="1632252"/>
                </a:lnTo>
                <a:lnTo>
                  <a:pt x="568124" y="1619005"/>
                </a:lnTo>
                <a:lnTo>
                  <a:pt x="1917421" y="1632252"/>
                </a:lnTo>
                <a:lnTo>
                  <a:pt x="4544999" y="1671993"/>
                </a:lnTo>
                <a:lnTo>
                  <a:pt x="4044276" y="0"/>
                </a:lnTo>
                <a:close/>
              </a:path>
            </a:pathLst>
          </a:custGeom>
          <a:solidFill>
            <a:srgbClr val="C1C5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2423871" y="8033194"/>
            <a:ext cx="4846320" cy="4858385"/>
          </a:xfrm>
          <a:custGeom>
            <a:avLst/>
            <a:gdLst/>
            <a:ahLst/>
            <a:cxnLst/>
            <a:rect l="l" t="t" r="r" b="b"/>
            <a:pathLst>
              <a:path w="4846320" h="4858384">
                <a:moveTo>
                  <a:pt x="892721" y="290703"/>
                </a:moveTo>
                <a:lnTo>
                  <a:pt x="890041" y="269684"/>
                </a:lnTo>
                <a:lnTo>
                  <a:pt x="882332" y="260565"/>
                </a:lnTo>
                <a:lnTo>
                  <a:pt x="877646" y="255028"/>
                </a:lnTo>
                <a:lnTo>
                  <a:pt x="858418" y="247840"/>
                </a:lnTo>
                <a:lnTo>
                  <a:pt x="835507" y="249491"/>
                </a:lnTo>
                <a:lnTo>
                  <a:pt x="828128" y="251637"/>
                </a:lnTo>
                <a:lnTo>
                  <a:pt x="820432" y="255028"/>
                </a:lnTo>
                <a:lnTo>
                  <a:pt x="813054" y="260565"/>
                </a:lnTo>
                <a:lnTo>
                  <a:pt x="808672" y="250609"/>
                </a:lnTo>
                <a:lnTo>
                  <a:pt x="793750" y="230949"/>
                </a:lnTo>
                <a:lnTo>
                  <a:pt x="779640" y="223951"/>
                </a:lnTo>
                <a:lnTo>
                  <a:pt x="765556" y="216954"/>
                </a:lnTo>
                <a:lnTo>
                  <a:pt x="721385" y="223951"/>
                </a:lnTo>
                <a:lnTo>
                  <a:pt x="722007" y="221183"/>
                </a:lnTo>
                <a:lnTo>
                  <a:pt x="722249" y="216954"/>
                </a:lnTo>
                <a:lnTo>
                  <a:pt x="722185" y="197459"/>
                </a:lnTo>
                <a:lnTo>
                  <a:pt x="717651" y="171780"/>
                </a:lnTo>
                <a:lnTo>
                  <a:pt x="705218" y="142113"/>
                </a:lnTo>
                <a:lnTo>
                  <a:pt x="686206" y="117830"/>
                </a:lnTo>
                <a:lnTo>
                  <a:pt x="681405" y="111683"/>
                </a:lnTo>
                <a:lnTo>
                  <a:pt x="676084" y="106438"/>
                </a:lnTo>
                <a:lnTo>
                  <a:pt x="674001" y="104609"/>
                </a:lnTo>
                <a:lnTo>
                  <a:pt x="670280" y="101333"/>
                </a:lnTo>
                <a:lnTo>
                  <a:pt x="663956" y="96418"/>
                </a:lnTo>
                <a:lnTo>
                  <a:pt x="657098" y="91694"/>
                </a:lnTo>
                <a:lnTo>
                  <a:pt x="609777" y="61607"/>
                </a:lnTo>
                <a:lnTo>
                  <a:pt x="577240" y="52933"/>
                </a:lnTo>
                <a:lnTo>
                  <a:pt x="544423" y="66852"/>
                </a:lnTo>
                <a:lnTo>
                  <a:pt x="496227" y="104609"/>
                </a:lnTo>
                <a:lnTo>
                  <a:pt x="495922" y="103682"/>
                </a:lnTo>
                <a:lnTo>
                  <a:pt x="470230" y="48018"/>
                </a:lnTo>
                <a:lnTo>
                  <a:pt x="438340" y="17233"/>
                </a:lnTo>
                <a:lnTo>
                  <a:pt x="389496" y="647"/>
                </a:lnTo>
                <a:lnTo>
                  <a:pt x="381977" y="0"/>
                </a:lnTo>
                <a:lnTo>
                  <a:pt x="372414" y="0"/>
                </a:lnTo>
                <a:lnTo>
                  <a:pt x="292938" y="25349"/>
                </a:lnTo>
                <a:lnTo>
                  <a:pt x="259461" y="63690"/>
                </a:lnTo>
                <a:lnTo>
                  <a:pt x="246862" y="99961"/>
                </a:lnTo>
                <a:lnTo>
                  <a:pt x="244932" y="117830"/>
                </a:lnTo>
                <a:lnTo>
                  <a:pt x="205892" y="108737"/>
                </a:lnTo>
                <a:lnTo>
                  <a:pt x="168910" y="115976"/>
                </a:lnTo>
                <a:lnTo>
                  <a:pt x="138506" y="137058"/>
                </a:lnTo>
                <a:lnTo>
                  <a:pt x="119176" y="169468"/>
                </a:lnTo>
                <a:lnTo>
                  <a:pt x="115430" y="210731"/>
                </a:lnTo>
                <a:lnTo>
                  <a:pt x="102463" y="212928"/>
                </a:lnTo>
                <a:lnTo>
                  <a:pt x="36525" y="236029"/>
                </a:lnTo>
                <a:lnTo>
                  <a:pt x="4445" y="267779"/>
                </a:lnTo>
                <a:lnTo>
                  <a:pt x="0" y="284048"/>
                </a:lnTo>
                <a:lnTo>
                  <a:pt x="88" y="293166"/>
                </a:lnTo>
                <a:lnTo>
                  <a:pt x="6565" y="336638"/>
                </a:lnTo>
                <a:lnTo>
                  <a:pt x="24269" y="354952"/>
                </a:lnTo>
                <a:lnTo>
                  <a:pt x="67170" y="351510"/>
                </a:lnTo>
                <a:lnTo>
                  <a:pt x="149263" y="329768"/>
                </a:lnTo>
                <a:lnTo>
                  <a:pt x="167830" y="341439"/>
                </a:lnTo>
                <a:lnTo>
                  <a:pt x="219202" y="361327"/>
                </a:lnTo>
                <a:lnTo>
                  <a:pt x="296799" y="366750"/>
                </a:lnTo>
                <a:lnTo>
                  <a:pt x="394106" y="335000"/>
                </a:lnTo>
                <a:lnTo>
                  <a:pt x="400545" y="342569"/>
                </a:lnTo>
                <a:lnTo>
                  <a:pt x="419138" y="359105"/>
                </a:lnTo>
                <a:lnTo>
                  <a:pt x="448741" y="375348"/>
                </a:lnTo>
                <a:lnTo>
                  <a:pt x="488238" y="382054"/>
                </a:lnTo>
                <a:lnTo>
                  <a:pt x="522884" y="380707"/>
                </a:lnTo>
                <a:lnTo>
                  <a:pt x="543979" y="375907"/>
                </a:lnTo>
                <a:lnTo>
                  <a:pt x="560120" y="363728"/>
                </a:lnTo>
                <a:lnTo>
                  <a:pt x="579894" y="340233"/>
                </a:lnTo>
                <a:lnTo>
                  <a:pt x="603681" y="351307"/>
                </a:lnTo>
                <a:lnTo>
                  <a:pt x="663206" y="367919"/>
                </a:lnTo>
                <a:lnTo>
                  <a:pt x="740676" y="365150"/>
                </a:lnTo>
                <a:lnTo>
                  <a:pt x="781761" y="340233"/>
                </a:lnTo>
                <a:lnTo>
                  <a:pt x="790384" y="335000"/>
                </a:lnTo>
                <a:lnTo>
                  <a:pt x="799007" y="329768"/>
                </a:lnTo>
                <a:lnTo>
                  <a:pt x="818286" y="318084"/>
                </a:lnTo>
                <a:lnTo>
                  <a:pt x="829170" y="319290"/>
                </a:lnTo>
                <a:lnTo>
                  <a:pt x="853541" y="319036"/>
                </a:lnTo>
                <a:lnTo>
                  <a:pt x="856742" y="318084"/>
                </a:lnTo>
                <a:lnTo>
                  <a:pt x="878878" y="311454"/>
                </a:lnTo>
                <a:lnTo>
                  <a:pt x="892721" y="290703"/>
                </a:lnTo>
                <a:close/>
              </a:path>
              <a:path w="4846320" h="4858384">
                <a:moveTo>
                  <a:pt x="4633709" y="4175188"/>
                </a:moveTo>
                <a:lnTo>
                  <a:pt x="4496917" y="3711232"/>
                </a:lnTo>
                <a:lnTo>
                  <a:pt x="1372717" y="3711232"/>
                </a:lnTo>
                <a:lnTo>
                  <a:pt x="1235925" y="4175188"/>
                </a:lnTo>
                <a:lnTo>
                  <a:pt x="4633709" y="4175188"/>
                </a:lnTo>
                <a:close/>
              </a:path>
              <a:path w="4846320" h="4858384">
                <a:moveTo>
                  <a:pt x="4846066" y="4858296"/>
                </a:moveTo>
                <a:lnTo>
                  <a:pt x="4692180" y="4336351"/>
                </a:lnTo>
                <a:lnTo>
                  <a:pt x="1177442" y="4336351"/>
                </a:lnTo>
                <a:lnTo>
                  <a:pt x="1023556" y="4858296"/>
                </a:lnTo>
                <a:lnTo>
                  <a:pt x="4846066" y="48582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2423871" y="8033829"/>
            <a:ext cx="892810" cy="381635"/>
          </a:xfrm>
          <a:custGeom>
            <a:avLst/>
            <a:gdLst/>
            <a:ahLst/>
            <a:cxnLst/>
            <a:rect l="l" t="t" r="r" b="b"/>
            <a:pathLst>
              <a:path w="892810" h="381634">
                <a:moveTo>
                  <a:pt x="495617" y="101206"/>
                </a:moveTo>
                <a:lnTo>
                  <a:pt x="488289" y="79768"/>
                </a:lnTo>
                <a:lnTo>
                  <a:pt x="470230" y="47371"/>
                </a:lnTo>
                <a:lnTo>
                  <a:pt x="438340" y="16598"/>
                </a:lnTo>
                <a:lnTo>
                  <a:pt x="389496" y="0"/>
                </a:lnTo>
                <a:lnTo>
                  <a:pt x="391337" y="6146"/>
                </a:lnTo>
                <a:lnTo>
                  <a:pt x="402831" y="21424"/>
                </a:lnTo>
                <a:lnTo>
                  <a:pt x="423557" y="61214"/>
                </a:lnTo>
                <a:lnTo>
                  <a:pt x="432854" y="116459"/>
                </a:lnTo>
                <a:lnTo>
                  <a:pt x="410095" y="178092"/>
                </a:lnTo>
                <a:lnTo>
                  <a:pt x="389940" y="186931"/>
                </a:lnTo>
                <a:lnTo>
                  <a:pt x="367880" y="181635"/>
                </a:lnTo>
                <a:lnTo>
                  <a:pt x="344093" y="174040"/>
                </a:lnTo>
                <a:lnTo>
                  <a:pt x="318744" y="175945"/>
                </a:lnTo>
                <a:lnTo>
                  <a:pt x="298627" y="184861"/>
                </a:lnTo>
                <a:lnTo>
                  <a:pt x="287020" y="193014"/>
                </a:lnTo>
                <a:lnTo>
                  <a:pt x="279514" y="205105"/>
                </a:lnTo>
                <a:lnTo>
                  <a:pt x="271691" y="225780"/>
                </a:lnTo>
                <a:lnTo>
                  <a:pt x="263867" y="226161"/>
                </a:lnTo>
                <a:lnTo>
                  <a:pt x="246964" y="231749"/>
                </a:lnTo>
                <a:lnTo>
                  <a:pt x="230809" y="249262"/>
                </a:lnTo>
                <a:lnTo>
                  <a:pt x="225234" y="285445"/>
                </a:lnTo>
                <a:lnTo>
                  <a:pt x="228295" y="279857"/>
                </a:lnTo>
                <a:lnTo>
                  <a:pt x="238848" y="267690"/>
                </a:lnTo>
                <a:lnTo>
                  <a:pt x="258978" y="255866"/>
                </a:lnTo>
                <a:lnTo>
                  <a:pt x="290753" y="251307"/>
                </a:lnTo>
                <a:lnTo>
                  <a:pt x="294665" y="245694"/>
                </a:lnTo>
                <a:lnTo>
                  <a:pt x="305866" y="233819"/>
                </a:lnTo>
                <a:lnTo>
                  <a:pt x="323583" y="223151"/>
                </a:lnTo>
                <a:lnTo>
                  <a:pt x="347040" y="221157"/>
                </a:lnTo>
                <a:lnTo>
                  <a:pt x="367220" y="225399"/>
                </a:lnTo>
                <a:lnTo>
                  <a:pt x="378104" y="230860"/>
                </a:lnTo>
                <a:lnTo>
                  <a:pt x="383463" y="241147"/>
                </a:lnTo>
                <a:lnTo>
                  <a:pt x="387032" y="259918"/>
                </a:lnTo>
                <a:lnTo>
                  <a:pt x="406831" y="254012"/>
                </a:lnTo>
                <a:lnTo>
                  <a:pt x="448779" y="231279"/>
                </a:lnTo>
                <a:lnTo>
                  <a:pt x="486689" y="184264"/>
                </a:lnTo>
                <a:lnTo>
                  <a:pt x="494385" y="105498"/>
                </a:lnTo>
                <a:lnTo>
                  <a:pt x="495617" y="101206"/>
                </a:lnTo>
                <a:close/>
              </a:path>
              <a:path w="892810" h="381634">
                <a:moveTo>
                  <a:pt x="892721" y="290068"/>
                </a:moveTo>
                <a:lnTo>
                  <a:pt x="890041" y="269049"/>
                </a:lnTo>
                <a:lnTo>
                  <a:pt x="877608" y="254342"/>
                </a:lnTo>
                <a:lnTo>
                  <a:pt x="858418" y="247205"/>
                </a:lnTo>
                <a:lnTo>
                  <a:pt x="835507" y="248856"/>
                </a:lnTo>
                <a:lnTo>
                  <a:pt x="837044" y="254076"/>
                </a:lnTo>
                <a:lnTo>
                  <a:pt x="840359" y="255701"/>
                </a:lnTo>
                <a:lnTo>
                  <a:pt x="847191" y="260921"/>
                </a:lnTo>
                <a:lnTo>
                  <a:pt x="852868" y="270167"/>
                </a:lnTo>
                <a:lnTo>
                  <a:pt x="852728" y="283921"/>
                </a:lnTo>
                <a:lnTo>
                  <a:pt x="848474" y="296176"/>
                </a:lnTo>
                <a:lnTo>
                  <a:pt x="840651" y="300139"/>
                </a:lnTo>
                <a:lnTo>
                  <a:pt x="823480" y="295681"/>
                </a:lnTo>
                <a:lnTo>
                  <a:pt x="791210" y="282689"/>
                </a:lnTo>
                <a:lnTo>
                  <a:pt x="778611" y="293039"/>
                </a:lnTo>
                <a:lnTo>
                  <a:pt x="742873" y="309486"/>
                </a:lnTo>
                <a:lnTo>
                  <a:pt x="687006" y="310070"/>
                </a:lnTo>
                <a:lnTo>
                  <a:pt x="614045" y="272846"/>
                </a:lnTo>
                <a:lnTo>
                  <a:pt x="594017" y="290741"/>
                </a:lnTo>
                <a:lnTo>
                  <a:pt x="564845" y="311175"/>
                </a:lnTo>
                <a:lnTo>
                  <a:pt x="527608" y="328510"/>
                </a:lnTo>
                <a:lnTo>
                  <a:pt x="483387" y="337134"/>
                </a:lnTo>
                <a:lnTo>
                  <a:pt x="433298" y="331419"/>
                </a:lnTo>
                <a:lnTo>
                  <a:pt x="378421" y="305752"/>
                </a:lnTo>
                <a:lnTo>
                  <a:pt x="364896" y="313601"/>
                </a:lnTo>
                <a:lnTo>
                  <a:pt x="323735" y="325856"/>
                </a:lnTo>
                <a:lnTo>
                  <a:pt x="254101" y="325602"/>
                </a:lnTo>
                <a:lnTo>
                  <a:pt x="155105" y="295910"/>
                </a:lnTo>
                <a:lnTo>
                  <a:pt x="132562" y="301701"/>
                </a:lnTo>
                <a:lnTo>
                  <a:pt x="82816" y="308368"/>
                </a:lnTo>
                <a:lnTo>
                  <a:pt x="32600" y="299808"/>
                </a:lnTo>
                <a:lnTo>
                  <a:pt x="8699" y="259930"/>
                </a:lnTo>
                <a:lnTo>
                  <a:pt x="4445" y="267144"/>
                </a:lnTo>
                <a:lnTo>
                  <a:pt x="1498" y="274955"/>
                </a:lnTo>
                <a:lnTo>
                  <a:pt x="0" y="283413"/>
                </a:lnTo>
                <a:lnTo>
                  <a:pt x="88" y="292531"/>
                </a:lnTo>
                <a:lnTo>
                  <a:pt x="6565" y="336003"/>
                </a:lnTo>
                <a:lnTo>
                  <a:pt x="24269" y="354317"/>
                </a:lnTo>
                <a:lnTo>
                  <a:pt x="67170" y="350875"/>
                </a:lnTo>
                <a:lnTo>
                  <a:pt x="149263" y="329133"/>
                </a:lnTo>
                <a:lnTo>
                  <a:pt x="167830" y="340804"/>
                </a:lnTo>
                <a:lnTo>
                  <a:pt x="219202" y="360692"/>
                </a:lnTo>
                <a:lnTo>
                  <a:pt x="296799" y="366115"/>
                </a:lnTo>
                <a:lnTo>
                  <a:pt x="394106" y="334365"/>
                </a:lnTo>
                <a:lnTo>
                  <a:pt x="400545" y="341934"/>
                </a:lnTo>
                <a:lnTo>
                  <a:pt x="419138" y="358470"/>
                </a:lnTo>
                <a:lnTo>
                  <a:pt x="448741" y="374713"/>
                </a:lnTo>
                <a:lnTo>
                  <a:pt x="488238" y="381419"/>
                </a:lnTo>
                <a:lnTo>
                  <a:pt x="522884" y="380072"/>
                </a:lnTo>
                <a:lnTo>
                  <a:pt x="543979" y="375272"/>
                </a:lnTo>
                <a:lnTo>
                  <a:pt x="560120" y="363093"/>
                </a:lnTo>
                <a:lnTo>
                  <a:pt x="579894" y="339598"/>
                </a:lnTo>
                <a:lnTo>
                  <a:pt x="603681" y="350672"/>
                </a:lnTo>
                <a:lnTo>
                  <a:pt x="663206" y="367284"/>
                </a:lnTo>
                <a:lnTo>
                  <a:pt x="740676" y="364515"/>
                </a:lnTo>
                <a:lnTo>
                  <a:pt x="818286" y="317449"/>
                </a:lnTo>
                <a:lnTo>
                  <a:pt x="829170" y="318655"/>
                </a:lnTo>
                <a:lnTo>
                  <a:pt x="853541" y="318401"/>
                </a:lnTo>
                <a:lnTo>
                  <a:pt x="878878" y="310819"/>
                </a:lnTo>
                <a:lnTo>
                  <a:pt x="892721" y="290068"/>
                </a:lnTo>
                <a:close/>
              </a:path>
            </a:pathLst>
          </a:custGeom>
          <a:solidFill>
            <a:srgbClr val="AAE0F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7" name="bg object 10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3058834" y="8144877"/>
            <a:ext cx="87350" cy="138382"/>
          </a:xfrm>
          <a:prstGeom prst="rect">
            <a:avLst/>
          </a:prstGeom>
        </p:spPr>
      </p:pic>
      <p:sp>
        <p:nvSpPr>
          <p:cNvPr id="108" name="bg object 108"/>
          <p:cNvSpPr/>
          <p:nvPr/>
        </p:nvSpPr>
        <p:spPr>
          <a:xfrm>
            <a:off x="0" y="11200236"/>
            <a:ext cx="10692130" cy="71120"/>
          </a:xfrm>
          <a:custGeom>
            <a:avLst/>
            <a:gdLst/>
            <a:ahLst/>
            <a:cxnLst/>
            <a:rect l="l" t="t" r="r" b="b"/>
            <a:pathLst>
              <a:path w="10692130" h="71120">
                <a:moveTo>
                  <a:pt x="0" y="0"/>
                </a:moveTo>
                <a:lnTo>
                  <a:pt x="0" y="70815"/>
                </a:lnTo>
                <a:lnTo>
                  <a:pt x="10692003" y="70815"/>
                </a:lnTo>
                <a:lnTo>
                  <a:pt x="10692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5D616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9" name="bg object 109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8218561" y="9676649"/>
            <a:ext cx="228125" cy="214318"/>
          </a:xfrm>
          <a:prstGeom prst="rect">
            <a:avLst/>
          </a:prstGeom>
        </p:spPr>
      </p:pic>
      <p:sp>
        <p:nvSpPr>
          <p:cNvPr id="110" name="bg object 110"/>
          <p:cNvSpPr/>
          <p:nvPr/>
        </p:nvSpPr>
        <p:spPr>
          <a:xfrm>
            <a:off x="8188528" y="11357331"/>
            <a:ext cx="226060" cy="155575"/>
          </a:xfrm>
          <a:custGeom>
            <a:avLst/>
            <a:gdLst/>
            <a:ahLst/>
            <a:cxnLst/>
            <a:rect l="l" t="t" r="r" b="b"/>
            <a:pathLst>
              <a:path w="226059" h="155575">
                <a:moveTo>
                  <a:pt x="81076" y="40792"/>
                </a:moveTo>
                <a:lnTo>
                  <a:pt x="61214" y="39128"/>
                </a:lnTo>
                <a:lnTo>
                  <a:pt x="44970" y="34899"/>
                </a:lnTo>
                <a:lnTo>
                  <a:pt x="28803" y="29781"/>
                </a:lnTo>
                <a:lnTo>
                  <a:pt x="9131" y="25463"/>
                </a:lnTo>
                <a:lnTo>
                  <a:pt x="4000" y="27101"/>
                </a:lnTo>
                <a:lnTo>
                  <a:pt x="4000" y="41884"/>
                </a:lnTo>
                <a:lnTo>
                  <a:pt x="1003" y="115836"/>
                </a:lnTo>
                <a:lnTo>
                  <a:pt x="0" y="151739"/>
                </a:lnTo>
                <a:lnTo>
                  <a:pt x="58610" y="155155"/>
                </a:lnTo>
                <a:lnTo>
                  <a:pt x="66001" y="126949"/>
                </a:lnTo>
                <a:lnTo>
                  <a:pt x="72224" y="98450"/>
                </a:lnTo>
                <a:lnTo>
                  <a:pt x="77254" y="69710"/>
                </a:lnTo>
                <a:lnTo>
                  <a:pt x="81076" y="40792"/>
                </a:lnTo>
                <a:close/>
              </a:path>
              <a:path w="226059" h="155575">
                <a:moveTo>
                  <a:pt x="225958" y="203"/>
                </a:moveTo>
                <a:lnTo>
                  <a:pt x="165963" y="0"/>
                </a:lnTo>
                <a:lnTo>
                  <a:pt x="159435" y="68072"/>
                </a:lnTo>
                <a:lnTo>
                  <a:pt x="157340" y="132816"/>
                </a:lnTo>
                <a:lnTo>
                  <a:pt x="212369" y="139966"/>
                </a:lnTo>
                <a:lnTo>
                  <a:pt x="217665" y="105232"/>
                </a:lnTo>
                <a:lnTo>
                  <a:pt x="221691" y="70319"/>
                </a:lnTo>
                <a:lnTo>
                  <a:pt x="224459" y="35306"/>
                </a:lnTo>
                <a:lnTo>
                  <a:pt x="225958" y="203"/>
                </a:lnTo>
                <a:close/>
              </a:path>
            </a:pathLst>
          </a:custGeom>
          <a:solidFill>
            <a:srgbClr val="8D5F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g object 111"/>
          <p:cNvSpPr/>
          <p:nvPr/>
        </p:nvSpPr>
        <p:spPr>
          <a:xfrm>
            <a:off x="8184032" y="11468024"/>
            <a:ext cx="262255" cy="131445"/>
          </a:xfrm>
          <a:custGeom>
            <a:avLst/>
            <a:gdLst/>
            <a:ahLst/>
            <a:cxnLst/>
            <a:rect l="l" t="t" r="r" b="b"/>
            <a:pathLst>
              <a:path w="262254" h="131445">
                <a:moveTo>
                  <a:pt x="121869" y="122339"/>
                </a:moveTo>
                <a:lnTo>
                  <a:pt x="78473" y="28486"/>
                </a:lnTo>
                <a:lnTo>
                  <a:pt x="45262" y="8420"/>
                </a:lnTo>
                <a:lnTo>
                  <a:pt x="7975" y="1981"/>
                </a:lnTo>
                <a:lnTo>
                  <a:pt x="6108" y="3505"/>
                </a:lnTo>
                <a:lnTo>
                  <a:pt x="3454" y="12966"/>
                </a:lnTo>
                <a:lnTo>
                  <a:pt x="1168" y="23698"/>
                </a:lnTo>
                <a:lnTo>
                  <a:pt x="12" y="34912"/>
                </a:lnTo>
                <a:lnTo>
                  <a:pt x="0" y="45148"/>
                </a:lnTo>
                <a:lnTo>
                  <a:pt x="1130" y="52920"/>
                </a:lnTo>
                <a:lnTo>
                  <a:pt x="2730" y="58661"/>
                </a:lnTo>
                <a:lnTo>
                  <a:pt x="7747" y="62814"/>
                </a:lnTo>
                <a:lnTo>
                  <a:pt x="11899" y="67068"/>
                </a:lnTo>
                <a:lnTo>
                  <a:pt x="51028" y="100787"/>
                </a:lnTo>
                <a:lnTo>
                  <a:pt x="95364" y="127279"/>
                </a:lnTo>
                <a:lnTo>
                  <a:pt x="108140" y="131229"/>
                </a:lnTo>
                <a:lnTo>
                  <a:pt x="114300" y="130733"/>
                </a:lnTo>
                <a:lnTo>
                  <a:pt x="119354" y="127495"/>
                </a:lnTo>
                <a:lnTo>
                  <a:pt x="121869" y="122339"/>
                </a:lnTo>
                <a:close/>
              </a:path>
              <a:path w="262254" h="131445">
                <a:moveTo>
                  <a:pt x="262115" y="98044"/>
                </a:moveTo>
                <a:lnTo>
                  <a:pt x="234492" y="42773"/>
                </a:lnTo>
                <a:lnTo>
                  <a:pt x="192506" y="5727"/>
                </a:lnTo>
                <a:lnTo>
                  <a:pt x="162852" y="0"/>
                </a:lnTo>
                <a:lnTo>
                  <a:pt x="160159" y="12433"/>
                </a:lnTo>
                <a:lnTo>
                  <a:pt x="158775" y="24930"/>
                </a:lnTo>
                <a:lnTo>
                  <a:pt x="159677" y="37134"/>
                </a:lnTo>
                <a:lnTo>
                  <a:pt x="193027" y="76720"/>
                </a:lnTo>
                <a:lnTo>
                  <a:pt x="245579" y="111163"/>
                </a:lnTo>
                <a:lnTo>
                  <a:pt x="252082" y="113855"/>
                </a:lnTo>
                <a:lnTo>
                  <a:pt x="258889" y="109067"/>
                </a:lnTo>
                <a:lnTo>
                  <a:pt x="260146" y="106680"/>
                </a:lnTo>
                <a:lnTo>
                  <a:pt x="262115" y="98044"/>
                </a:lnTo>
                <a:close/>
              </a:path>
            </a:pathLst>
          </a:custGeom>
          <a:solidFill>
            <a:srgbClr val="7BA7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g object 112"/>
          <p:cNvSpPr/>
          <p:nvPr/>
        </p:nvSpPr>
        <p:spPr>
          <a:xfrm>
            <a:off x="8055912" y="9933690"/>
            <a:ext cx="579755" cy="713740"/>
          </a:xfrm>
          <a:custGeom>
            <a:avLst/>
            <a:gdLst/>
            <a:ahLst/>
            <a:cxnLst/>
            <a:rect l="l" t="t" r="r" b="b"/>
            <a:pathLst>
              <a:path w="579754" h="713740">
                <a:moveTo>
                  <a:pt x="306879" y="1095"/>
                </a:moveTo>
                <a:lnTo>
                  <a:pt x="241635" y="18153"/>
                </a:lnTo>
                <a:lnTo>
                  <a:pt x="199831" y="40945"/>
                </a:lnTo>
                <a:lnTo>
                  <a:pt x="160630" y="68004"/>
                </a:lnTo>
                <a:lnTo>
                  <a:pt x="124387" y="98957"/>
                </a:lnTo>
                <a:lnTo>
                  <a:pt x="91458" y="133432"/>
                </a:lnTo>
                <a:lnTo>
                  <a:pt x="62199" y="171055"/>
                </a:lnTo>
                <a:lnTo>
                  <a:pt x="36966" y="211456"/>
                </a:lnTo>
                <a:lnTo>
                  <a:pt x="16114" y="254261"/>
                </a:lnTo>
                <a:lnTo>
                  <a:pt x="0" y="299097"/>
                </a:lnTo>
                <a:lnTo>
                  <a:pt x="97675" y="357657"/>
                </a:lnTo>
                <a:lnTo>
                  <a:pt x="104317" y="361734"/>
                </a:lnTo>
                <a:lnTo>
                  <a:pt x="112852" y="375183"/>
                </a:lnTo>
                <a:lnTo>
                  <a:pt x="113334" y="384060"/>
                </a:lnTo>
                <a:lnTo>
                  <a:pt x="125768" y="693927"/>
                </a:lnTo>
                <a:lnTo>
                  <a:pt x="173689" y="704033"/>
                </a:lnTo>
                <a:lnTo>
                  <a:pt x="222226" y="710545"/>
                </a:lnTo>
                <a:lnTo>
                  <a:pt x="271115" y="713476"/>
                </a:lnTo>
                <a:lnTo>
                  <a:pt x="320093" y="712841"/>
                </a:lnTo>
                <a:lnTo>
                  <a:pt x="368897" y="708652"/>
                </a:lnTo>
                <a:lnTo>
                  <a:pt x="417261" y="700921"/>
                </a:lnTo>
                <a:lnTo>
                  <a:pt x="464923" y="689663"/>
                </a:lnTo>
                <a:lnTo>
                  <a:pt x="511619" y="674890"/>
                </a:lnTo>
                <a:lnTo>
                  <a:pt x="498906" y="353390"/>
                </a:lnTo>
                <a:lnTo>
                  <a:pt x="566534" y="326186"/>
                </a:lnTo>
                <a:lnTo>
                  <a:pt x="573684" y="323113"/>
                </a:lnTo>
                <a:lnTo>
                  <a:pt x="577354" y="316915"/>
                </a:lnTo>
                <a:lnTo>
                  <a:pt x="579614" y="310544"/>
                </a:lnTo>
                <a:lnTo>
                  <a:pt x="579734" y="303693"/>
                </a:lnTo>
                <a:lnTo>
                  <a:pt x="578385" y="296697"/>
                </a:lnTo>
                <a:lnTo>
                  <a:pt x="556574" y="240474"/>
                </a:lnTo>
                <a:lnTo>
                  <a:pt x="532715" y="191632"/>
                </a:lnTo>
                <a:lnTo>
                  <a:pt x="505803" y="145941"/>
                </a:lnTo>
                <a:lnTo>
                  <a:pt x="476982" y="105978"/>
                </a:lnTo>
                <a:lnTo>
                  <a:pt x="447395" y="74320"/>
                </a:lnTo>
                <a:lnTo>
                  <a:pt x="405368" y="41345"/>
                </a:lnTo>
                <a:lnTo>
                  <a:pt x="357420" y="14882"/>
                </a:lnTo>
                <a:lnTo>
                  <a:pt x="306879" y="1095"/>
                </a:lnTo>
                <a:close/>
              </a:path>
              <a:path w="579754" h="713740">
                <a:moveTo>
                  <a:pt x="285686" y="0"/>
                </a:moveTo>
                <a:lnTo>
                  <a:pt x="257073" y="6146"/>
                </a:lnTo>
                <a:lnTo>
                  <a:pt x="275242" y="4303"/>
                </a:lnTo>
                <a:lnTo>
                  <a:pt x="285686" y="0"/>
                </a:lnTo>
                <a:close/>
              </a:path>
            </a:pathLst>
          </a:custGeom>
          <a:solidFill>
            <a:srgbClr val="FDE0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g object 113"/>
          <p:cNvSpPr/>
          <p:nvPr/>
        </p:nvSpPr>
        <p:spPr>
          <a:xfrm>
            <a:off x="8153499" y="10561549"/>
            <a:ext cx="400685" cy="859155"/>
          </a:xfrm>
          <a:custGeom>
            <a:avLst/>
            <a:gdLst/>
            <a:ahLst/>
            <a:cxnLst/>
            <a:rect l="l" t="t" r="r" b="b"/>
            <a:pathLst>
              <a:path w="400684" h="859154">
                <a:moveTo>
                  <a:pt x="400494" y="0"/>
                </a:moveTo>
                <a:lnTo>
                  <a:pt x="39230" y="69151"/>
                </a:lnTo>
                <a:lnTo>
                  <a:pt x="29226" y="220919"/>
                </a:lnTo>
                <a:lnTo>
                  <a:pt x="20325" y="372757"/>
                </a:lnTo>
                <a:lnTo>
                  <a:pt x="12526" y="524658"/>
                </a:lnTo>
                <a:lnTo>
                  <a:pt x="5831" y="676612"/>
                </a:lnTo>
                <a:lnTo>
                  <a:pt x="0" y="835774"/>
                </a:lnTo>
                <a:lnTo>
                  <a:pt x="5067" y="840968"/>
                </a:lnTo>
                <a:lnTo>
                  <a:pt x="15227" y="854900"/>
                </a:lnTo>
                <a:lnTo>
                  <a:pt x="21717" y="853185"/>
                </a:lnTo>
                <a:lnTo>
                  <a:pt x="31800" y="853287"/>
                </a:lnTo>
                <a:lnTo>
                  <a:pt x="50374" y="854258"/>
                </a:lnTo>
                <a:lnTo>
                  <a:pt x="87516" y="858120"/>
                </a:lnTo>
                <a:lnTo>
                  <a:pt x="106083" y="859091"/>
                </a:lnTo>
                <a:lnTo>
                  <a:pt x="144132" y="843330"/>
                </a:lnTo>
                <a:lnTo>
                  <a:pt x="155949" y="797233"/>
                </a:lnTo>
                <a:lnTo>
                  <a:pt x="160964" y="756581"/>
                </a:lnTo>
                <a:lnTo>
                  <a:pt x="164290" y="715517"/>
                </a:lnTo>
                <a:lnTo>
                  <a:pt x="169164" y="673823"/>
                </a:lnTo>
                <a:lnTo>
                  <a:pt x="228701" y="301015"/>
                </a:lnTo>
                <a:lnTo>
                  <a:pt x="223426" y="353767"/>
                </a:lnTo>
                <a:lnTo>
                  <a:pt x="217022" y="412468"/>
                </a:lnTo>
                <a:lnTo>
                  <a:pt x="195536" y="601931"/>
                </a:lnTo>
                <a:lnTo>
                  <a:pt x="189113" y="662100"/>
                </a:lnTo>
                <a:lnTo>
                  <a:pt x="183809" y="717054"/>
                </a:lnTo>
                <a:lnTo>
                  <a:pt x="180072" y="764563"/>
                </a:lnTo>
                <a:lnTo>
                  <a:pt x="178354" y="802394"/>
                </a:lnTo>
                <a:lnTo>
                  <a:pt x="179101" y="828314"/>
                </a:lnTo>
                <a:lnTo>
                  <a:pt x="182765" y="840092"/>
                </a:lnTo>
                <a:lnTo>
                  <a:pt x="223667" y="847739"/>
                </a:lnTo>
                <a:lnTo>
                  <a:pt x="255782" y="848834"/>
                </a:lnTo>
                <a:lnTo>
                  <a:pt x="280247" y="841497"/>
                </a:lnTo>
                <a:lnTo>
                  <a:pt x="315523" y="785424"/>
                </a:lnTo>
                <a:lnTo>
                  <a:pt x="327629" y="738166"/>
                </a:lnTo>
                <a:lnTo>
                  <a:pt x="335538" y="689458"/>
                </a:lnTo>
                <a:lnTo>
                  <a:pt x="340271" y="646683"/>
                </a:lnTo>
                <a:lnTo>
                  <a:pt x="400494" y="0"/>
                </a:lnTo>
                <a:close/>
              </a:path>
            </a:pathLst>
          </a:custGeom>
          <a:solidFill>
            <a:srgbClr val="4264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g object 114"/>
          <p:cNvSpPr/>
          <p:nvPr/>
        </p:nvSpPr>
        <p:spPr>
          <a:xfrm>
            <a:off x="8278774" y="9745904"/>
            <a:ext cx="349250" cy="1007744"/>
          </a:xfrm>
          <a:custGeom>
            <a:avLst/>
            <a:gdLst/>
            <a:ahLst/>
            <a:cxnLst/>
            <a:rect l="l" t="t" r="r" b="b"/>
            <a:pathLst>
              <a:path w="349250" h="1007745">
                <a:moveTo>
                  <a:pt x="172250" y="107594"/>
                </a:moveTo>
                <a:lnTo>
                  <a:pt x="167297" y="65620"/>
                </a:lnTo>
                <a:lnTo>
                  <a:pt x="159334" y="27393"/>
                </a:lnTo>
                <a:lnTo>
                  <a:pt x="145364" y="0"/>
                </a:lnTo>
                <a:lnTo>
                  <a:pt x="138049" y="1231"/>
                </a:lnTo>
                <a:lnTo>
                  <a:pt x="115366" y="10782"/>
                </a:lnTo>
                <a:lnTo>
                  <a:pt x="93522" y="29108"/>
                </a:lnTo>
                <a:lnTo>
                  <a:pt x="73329" y="54394"/>
                </a:lnTo>
                <a:lnTo>
                  <a:pt x="55626" y="84810"/>
                </a:lnTo>
                <a:lnTo>
                  <a:pt x="49568" y="87947"/>
                </a:lnTo>
                <a:lnTo>
                  <a:pt x="42964" y="82842"/>
                </a:lnTo>
                <a:lnTo>
                  <a:pt x="38100" y="77990"/>
                </a:lnTo>
                <a:lnTo>
                  <a:pt x="37211" y="81902"/>
                </a:lnTo>
                <a:lnTo>
                  <a:pt x="29857" y="75971"/>
                </a:lnTo>
                <a:lnTo>
                  <a:pt x="20434" y="74256"/>
                </a:lnTo>
                <a:lnTo>
                  <a:pt x="10985" y="76568"/>
                </a:lnTo>
                <a:lnTo>
                  <a:pt x="3581" y="82727"/>
                </a:lnTo>
                <a:lnTo>
                  <a:pt x="0" y="91630"/>
                </a:lnTo>
                <a:lnTo>
                  <a:pt x="342" y="101295"/>
                </a:lnTo>
                <a:lnTo>
                  <a:pt x="4140" y="110312"/>
                </a:lnTo>
                <a:lnTo>
                  <a:pt x="10947" y="117297"/>
                </a:lnTo>
                <a:lnTo>
                  <a:pt x="15240" y="120180"/>
                </a:lnTo>
                <a:lnTo>
                  <a:pt x="20231" y="121793"/>
                </a:lnTo>
                <a:lnTo>
                  <a:pt x="24688" y="124383"/>
                </a:lnTo>
                <a:lnTo>
                  <a:pt x="32143" y="130657"/>
                </a:lnTo>
                <a:lnTo>
                  <a:pt x="37769" y="139115"/>
                </a:lnTo>
                <a:lnTo>
                  <a:pt x="41249" y="148767"/>
                </a:lnTo>
                <a:lnTo>
                  <a:pt x="42252" y="158572"/>
                </a:lnTo>
                <a:lnTo>
                  <a:pt x="40805" y="196761"/>
                </a:lnTo>
                <a:lnTo>
                  <a:pt x="41452" y="217741"/>
                </a:lnTo>
                <a:lnTo>
                  <a:pt x="48958" y="236715"/>
                </a:lnTo>
                <a:lnTo>
                  <a:pt x="62344" y="252145"/>
                </a:lnTo>
                <a:lnTo>
                  <a:pt x="80645" y="262420"/>
                </a:lnTo>
                <a:lnTo>
                  <a:pt x="99250" y="264160"/>
                </a:lnTo>
                <a:lnTo>
                  <a:pt x="114338" y="257111"/>
                </a:lnTo>
                <a:lnTo>
                  <a:pt x="124333" y="243789"/>
                </a:lnTo>
                <a:lnTo>
                  <a:pt x="126580" y="226314"/>
                </a:lnTo>
                <a:lnTo>
                  <a:pt x="120459" y="187223"/>
                </a:lnTo>
                <a:lnTo>
                  <a:pt x="120230" y="173316"/>
                </a:lnTo>
                <a:lnTo>
                  <a:pt x="124383" y="163156"/>
                </a:lnTo>
                <a:lnTo>
                  <a:pt x="129743" y="159524"/>
                </a:lnTo>
                <a:lnTo>
                  <a:pt x="137312" y="156819"/>
                </a:lnTo>
                <a:lnTo>
                  <a:pt x="145173" y="154432"/>
                </a:lnTo>
                <a:lnTo>
                  <a:pt x="151384" y="151777"/>
                </a:lnTo>
                <a:lnTo>
                  <a:pt x="161531" y="141185"/>
                </a:lnTo>
                <a:lnTo>
                  <a:pt x="168694" y="125552"/>
                </a:lnTo>
                <a:lnTo>
                  <a:pt x="172250" y="107594"/>
                </a:lnTo>
                <a:close/>
              </a:path>
              <a:path w="349250" h="1007745">
                <a:moveTo>
                  <a:pt x="348678" y="732066"/>
                </a:moveTo>
                <a:lnTo>
                  <a:pt x="347776" y="679145"/>
                </a:lnTo>
                <a:lnTo>
                  <a:pt x="343154" y="626033"/>
                </a:lnTo>
                <a:lnTo>
                  <a:pt x="336054" y="573024"/>
                </a:lnTo>
                <a:lnTo>
                  <a:pt x="327698" y="520369"/>
                </a:lnTo>
                <a:lnTo>
                  <a:pt x="326491" y="516623"/>
                </a:lnTo>
                <a:lnTo>
                  <a:pt x="273939" y="540435"/>
                </a:lnTo>
                <a:lnTo>
                  <a:pt x="269519" y="546722"/>
                </a:lnTo>
                <a:lnTo>
                  <a:pt x="269252" y="554977"/>
                </a:lnTo>
                <a:lnTo>
                  <a:pt x="270471" y="598119"/>
                </a:lnTo>
                <a:lnTo>
                  <a:pt x="274180" y="641184"/>
                </a:lnTo>
                <a:lnTo>
                  <a:pt x="278257" y="684250"/>
                </a:lnTo>
                <a:lnTo>
                  <a:pt x="280581" y="727392"/>
                </a:lnTo>
                <a:lnTo>
                  <a:pt x="279349" y="774217"/>
                </a:lnTo>
                <a:lnTo>
                  <a:pt x="275031" y="820902"/>
                </a:lnTo>
                <a:lnTo>
                  <a:pt x="262991" y="914133"/>
                </a:lnTo>
                <a:lnTo>
                  <a:pt x="258216" y="960831"/>
                </a:lnTo>
                <a:lnTo>
                  <a:pt x="256222" y="1007668"/>
                </a:lnTo>
                <a:lnTo>
                  <a:pt x="279171" y="966279"/>
                </a:lnTo>
                <a:lnTo>
                  <a:pt x="300812" y="924191"/>
                </a:lnTo>
                <a:lnTo>
                  <a:pt x="319709" y="881011"/>
                </a:lnTo>
                <a:lnTo>
                  <a:pt x="334454" y="836295"/>
                </a:lnTo>
                <a:lnTo>
                  <a:pt x="344652" y="784542"/>
                </a:lnTo>
                <a:lnTo>
                  <a:pt x="348678" y="732066"/>
                </a:lnTo>
                <a:close/>
              </a:path>
            </a:pathLst>
          </a:custGeom>
          <a:solidFill>
            <a:srgbClr val="8D5F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g object 115"/>
          <p:cNvSpPr/>
          <p:nvPr/>
        </p:nvSpPr>
        <p:spPr>
          <a:xfrm>
            <a:off x="8121370" y="9965753"/>
            <a:ext cx="431800" cy="504190"/>
          </a:xfrm>
          <a:custGeom>
            <a:avLst/>
            <a:gdLst/>
            <a:ahLst/>
            <a:cxnLst/>
            <a:rect l="l" t="t" r="r" b="b"/>
            <a:pathLst>
              <a:path w="431800" h="504190">
                <a:moveTo>
                  <a:pt x="29591" y="495592"/>
                </a:moveTo>
                <a:lnTo>
                  <a:pt x="26898" y="502056"/>
                </a:lnTo>
                <a:lnTo>
                  <a:pt x="27114" y="503593"/>
                </a:lnTo>
                <a:lnTo>
                  <a:pt x="28562" y="501129"/>
                </a:lnTo>
                <a:lnTo>
                  <a:pt x="29591" y="495592"/>
                </a:lnTo>
                <a:close/>
              </a:path>
              <a:path w="431800" h="504190">
                <a:moveTo>
                  <a:pt x="159880" y="132016"/>
                </a:moveTo>
                <a:lnTo>
                  <a:pt x="158457" y="100965"/>
                </a:lnTo>
                <a:lnTo>
                  <a:pt x="156400" y="68351"/>
                </a:lnTo>
                <a:lnTo>
                  <a:pt x="153619" y="34569"/>
                </a:lnTo>
                <a:lnTo>
                  <a:pt x="149999" y="0"/>
                </a:lnTo>
                <a:lnTo>
                  <a:pt x="115658" y="22466"/>
                </a:lnTo>
                <a:lnTo>
                  <a:pt x="103339" y="32512"/>
                </a:lnTo>
                <a:lnTo>
                  <a:pt x="104584" y="65963"/>
                </a:lnTo>
                <a:lnTo>
                  <a:pt x="103987" y="112433"/>
                </a:lnTo>
                <a:lnTo>
                  <a:pt x="100736" y="167233"/>
                </a:lnTo>
                <a:lnTo>
                  <a:pt x="94018" y="225704"/>
                </a:lnTo>
                <a:lnTo>
                  <a:pt x="82994" y="283159"/>
                </a:lnTo>
                <a:lnTo>
                  <a:pt x="66852" y="334937"/>
                </a:lnTo>
                <a:lnTo>
                  <a:pt x="49936" y="370649"/>
                </a:lnTo>
                <a:lnTo>
                  <a:pt x="21996" y="398322"/>
                </a:lnTo>
                <a:lnTo>
                  <a:pt x="0" y="424624"/>
                </a:lnTo>
                <a:lnTo>
                  <a:pt x="9410" y="463753"/>
                </a:lnTo>
                <a:lnTo>
                  <a:pt x="23774" y="479145"/>
                </a:lnTo>
                <a:lnTo>
                  <a:pt x="27457" y="485101"/>
                </a:lnTo>
                <a:lnTo>
                  <a:pt x="29235" y="490677"/>
                </a:lnTo>
                <a:lnTo>
                  <a:pt x="29591" y="495592"/>
                </a:lnTo>
                <a:lnTo>
                  <a:pt x="33007" y="489432"/>
                </a:lnTo>
                <a:lnTo>
                  <a:pt x="55791" y="450380"/>
                </a:lnTo>
                <a:lnTo>
                  <a:pt x="78689" y="408952"/>
                </a:lnTo>
                <a:lnTo>
                  <a:pt x="100647" y="365544"/>
                </a:lnTo>
                <a:lnTo>
                  <a:pt x="120637" y="320522"/>
                </a:lnTo>
                <a:lnTo>
                  <a:pt x="137591" y="274269"/>
                </a:lnTo>
                <a:lnTo>
                  <a:pt x="150482" y="227177"/>
                </a:lnTo>
                <a:lnTo>
                  <a:pt x="158254" y="179628"/>
                </a:lnTo>
                <a:lnTo>
                  <a:pt x="159880" y="132016"/>
                </a:lnTo>
                <a:close/>
              </a:path>
              <a:path w="431800" h="504190">
                <a:moveTo>
                  <a:pt x="431431" y="307771"/>
                </a:moveTo>
                <a:lnTo>
                  <a:pt x="427240" y="257035"/>
                </a:lnTo>
                <a:lnTo>
                  <a:pt x="420154" y="206336"/>
                </a:lnTo>
                <a:lnTo>
                  <a:pt x="413029" y="157797"/>
                </a:lnTo>
                <a:lnTo>
                  <a:pt x="410387" y="136055"/>
                </a:lnTo>
                <a:lnTo>
                  <a:pt x="402450" y="57632"/>
                </a:lnTo>
                <a:lnTo>
                  <a:pt x="371627" y="27393"/>
                </a:lnTo>
                <a:lnTo>
                  <a:pt x="335572" y="3632"/>
                </a:lnTo>
                <a:lnTo>
                  <a:pt x="341909" y="53809"/>
                </a:lnTo>
                <a:lnTo>
                  <a:pt x="351878" y="106248"/>
                </a:lnTo>
                <a:lnTo>
                  <a:pt x="364718" y="159639"/>
                </a:lnTo>
                <a:lnTo>
                  <a:pt x="379691" y="212661"/>
                </a:lnTo>
                <a:lnTo>
                  <a:pt x="396036" y="263994"/>
                </a:lnTo>
                <a:lnTo>
                  <a:pt x="413029" y="312343"/>
                </a:lnTo>
                <a:lnTo>
                  <a:pt x="429895" y="356374"/>
                </a:lnTo>
                <a:lnTo>
                  <a:pt x="431431" y="307771"/>
                </a:lnTo>
                <a:close/>
              </a:path>
            </a:pathLst>
          </a:custGeom>
          <a:solidFill>
            <a:srgbClr val="4264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8075945" y="10237483"/>
            <a:ext cx="151765" cy="575310"/>
          </a:xfrm>
          <a:custGeom>
            <a:avLst/>
            <a:gdLst/>
            <a:ahLst/>
            <a:cxnLst/>
            <a:rect l="l" t="t" r="r" b="b"/>
            <a:pathLst>
              <a:path w="151765" h="575309">
                <a:moveTo>
                  <a:pt x="141" y="0"/>
                </a:moveTo>
                <a:lnTo>
                  <a:pt x="2211" y="9994"/>
                </a:lnTo>
                <a:lnTo>
                  <a:pt x="0" y="68510"/>
                </a:lnTo>
                <a:lnTo>
                  <a:pt x="667" y="123212"/>
                </a:lnTo>
                <a:lnTo>
                  <a:pt x="3987" y="174659"/>
                </a:lnTo>
                <a:lnTo>
                  <a:pt x="9730" y="223407"/>
                </a:lnTo>
                <a:lnTo>
                  <a:pt x="17671" y="270011"/>
                </a:lnTo>
                <a:lnTo>
                  <a:pt x="27582" y="315029"/>
                </a:lnTo>
                <a:lnTo>
                  <a:pt x="39234" y="359016"/>
                </a:lnTo>
                <a:lnTo>
                  <a:pt x="52402" y="402529"/>
                </a:lnTo>
                <a:lnTo>
                  <a:pt x="66856" y="446124"/>
                </a:lnTo>
                <a:lnTo>
                  <a:pt x="82371" y="490358"/>
                </a:lnTo>
                <a:lnTo>
                  <a:pt x="98718" y="535787"/>
                </a:lnTo>
                <a:lnTo>
                  <a:pt x="122594" y="574967"/>
                </a:lnTo>
                <a:lnTo>
                  <a:pt x="135526" y="551882"/>
                </a:lnTo>
                <a:lnTo>
                  <a:pt x="146004" y="527618"/>
                </a:lnTo>
                <a:lnTo>
                  <a:pt x="151323" y="502711"/>
                </a:lnTo>
                <a:lnTo>
                  <a:pt x="148782" y="477697"/>
                </a:lnTo>
                <a:lnTo>
                  <a:pt x="145348" y="468500"/>
                </a:lnTo>
                <a:lnTo>
                  <a:pt x="141017" y="459662"/>
                </a:lnTo>
                <a:lnTo>
                  <a:pt x="131776" y="442188"/>
                </a:lnTo>
                <a:lnTo>
                  <a:pt x="123480" y="420653"/>
                </a:lnTo>
                <a:lnTo>
                  <a:pt x="114835" y="375073"/>
                </a:lnTo>
                <a:lnTo>
                  <a:pt x="110197" y="304359"/>
                </a:lnTo>
                <a:lnTo>
                  <a:pt x="110086" y="254263"/>
                </a:lnTo>
                <a:lnTo>
                  <a:pt x="111294" y="202861"/>
                </a:lnTo>
                <a:lnTo>
                  <a:pt x="112827" y="151437"/>
                </a:lnTo>
                <a:lnTo>
                  <a:pt x="113687" y="101274"/>
                </a:lnTo>
                <a:lnTo>
                  <a:pt x="112879" y="53657"/>
                </a:lnTo>
                <a:lnTo>
                  <a:pt x="106407" y="47977"/>
                </a:lnTo>
                <a:lnTo>
                  <a:pt x="91927" y="42803"/>
                </a:lnTo>
                <a:lnTo>
                  <a:pt x="76071" y="38275"/>
                </a:lnTo>
                <a:lnTo>
                  <a:pt x="65470" y="34531"/>
                </a:lnTo>
                <a:lnTo>
                  <a:pt x="39517" y="19105"/>
                </a:lnTo>
                <a:lnTo>
                  <a:pt x="25604" y="10521"/>
                </a:lnTo>
                <a:lnTo>
                  <a:pt x="15292" y="5309"/>
                </a:lnTo>
                <a:lnTo>
                  <a:pt x="141" y="0"/>
                </a:lnTo>
                <a:close/>
              </a:path>
            </a:pathLst>
          </a:custGeom>
          <a:solidFill>
            <a:srgbClr val="8D5F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8002121" y="9989514"/>
            <a:ext cx="247015" cy="535940"/>
          </a:xfrm>
          <a:custGeom>
            <a:avLst/>
            <a:gdLst/>
            <a:ahLst/>
            <a:cxnLst/>
            <a:rect l="l" t="t" r="r" b="b"/>
            <a:pathLst>
              <a:path w="247015" h="535940">
                <a:moveTo>
                  <a:pt x="201301" y="0"/>
                </a:moveTo>
                <a:lnTo>
                  <a:pt x="157002" y="9472"/>
                </a:lnTo>
                <a:lnTo>
                  <a:pt x="115970" y="29201"/>
                </a:lnTo>
                <a:lnTo>
                  <a:pt x="80496" y="57742"/>
                </a:lnTo>
                <a:lnTo>
                  <a:pt x="52875" y="93646"/>
                </a:lnTo>
                <a:lnTo>
                  <a:pt x="35399" y="135467"/>
                </a:lnTo>
                <a:lnTo>
                  <a:pt x="30602" y="180290"/>
                </a:lnTo>
                <a:lnTo>
                  <a:pt x="29831" y="202974"/>
                </a:lnTo>
                <a:lnTo>
                  <a:pt x="27119" y="225408"/>
                </a:lnTo>
                <a:lnTo>
                  <a:pt x="16425" y="274831"/>
                </a:lnTo>
                <a:lnTo>
                  <a:pt x="6425" y="322772"/>
                </a:lnTo>
                <a:lnTo>
                  <a:pt x="0" y="370030"/>
                </a:lnTo>
                <a:lnTo>
                  <a:pt x="28" y="417404"/>
                </a:lnTo>
                <a:lnTo>
                  <a:pt x="9390" y="465692"/>
                </a:lnTo>
                <a:lnTo>
                  <a:pt x="28443" y="509333"/>
                </a:lnTo>
                <a:lnTo>
                  <a:pt x="98112" y="535733"/>
                </a:lnTo>
                <a:lnTo>
                  <a:pt x="99089" y="506972"/>
                </a:lnTo>
                <a:lnTo>
                  <a:pt x="96523" y="480521"/>
                </a:lnTo>
                <a:lnTo>
                  <a:pt x="92334" y="454064"/>
                </a:lnTo>
                <a:lnTo>
                  <a:pt x="88447" y="425281"/>
                </a:lnTo>
                <a:lnTo>
                  <a:pt x="85424" y="391801"/>
                </a:lnTo>
                <a:lnTo>
                  <a:pt x="82864" y="355963"/>
                </a:lnTo>
                <a:lnTo>
                  <a:pt x="81016" y="320084"/>
                </a:lnTo>
                <a:lnTo>
                  <a:pt x="80129" y="286483"/>
                </a:lnTo>
                <a:lnTo>
                  <a:pt x="83614" y="237721"/>
                </a:lnTo>
                <a:lnTo>
                  <a:pt x="94697" y="190140"/>
                </a:lnTo>
                <a:lnTo>
                  <a:pt x="112814" y="144706"/>
                </a:lnTo>
                <a:lnTo>
                  <a:pt x="137405" y="102388"/>
                </a:lnTo>
                <a:lnTo>
                  <a:pt x="167906" y="64151"/>
                </a:lnTo>
                <a:lnTo>
                  <a:pt x="203755" y="30964"/>
                </a:lnTo>
                <a:lnTo>
                  <a:pt x="246575" y="2231"/>
                </a:lnTo>
                <a:lnTo>
                  <a:pt x="201301" y="0"/>
                </a:lnTo>
                <a:close/>
              </a:path>
            </a:pathLst>
          </a:custGeom>
          <a:solidFill>
            <a:srgbClr val="42647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8" name="bg object 118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8809152" y="10109137"/>
            <a:ext cx="1016252" cy="1536773"/>
          </a:xfrm>
          <a:prstGeom prst="rect">
            <a:avLst/>
          </a:prstGeom>
        </p:spPr>
      </p:pic>
      <p:pic>
        <p:nvPicPr>
          <p:cNvPr id="119" name="bg object 119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294532" y="9799144"/>
            <a:ext cx="833528" cy="1676686"/>
          </a:xfrm>
          <a:prstGeom prst="rect">
            <a:avLst/>
          </a:prstGeom>
        </p:spPr>
      </p:pic>
      <p:sp>
        <p:nvSpPr>
          <p:cNvPr id="120" name="bg object 120"/>
          <p:cNvSpPr/>
          <p:nvPr/>
        </p:nvSpPr>
        <p:spPr>
          <a:xfrm>
            <a:off x="49461" y="11777275"/>
            <a:ext cx="3596640" cy="1602740"/>
          </a:xfrm>
          <a:custGeom>
            <a:avLst/>
            <a:gdLst/>
            <a:ahLst/>
            <a:cxnLst/>
            <a:rect l="l" t="t" r="r" b="b"/>
            <a:pathLst>
              <a:path w="3596640" h="1602740">
                <a:moveTo>
                  <a:pt x="0" y="0"/>
                </a:moveTo>
                <a:lnTo>
                  <a:pt x="3596195" y="0"/>
                </a:lnTo>
                <a:lnTo>
                  <a:pt x="2995510" y="1602613"/>
                </a:lnTo>
              </a:path>
            </a:pathLst>
          </a:custGeom>
          <a:ln w="70815">
            <a:solidFill>
              <a:srgbClr val="5D61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7089250" y="11753726"/>
            <a:ext cx="3602990" cy="1614805"/>
          </a:xfrm>
          <a:custGeom>
            <a:avLst/>
            <a:gdLst/>
            <a:ahLst/>
            <a:cxnLst/>
            <a:rect l="l" t="t" r="r" b="b"/>
            <a:pathLst>
              <a:path w="3602990" h="1614805">
                <a:moveTo>
                  <a:pt x="3602752" y="0"/>
                </a:moveTo>
                <a:lnTo>
                  <a:pt x="0" y="0"/>
                </a:lnTo>
                <a:lnTo>
                  <a:pt x="536054" y="1614385"/>
                </a:lnTo>
              </a:path>
            </a:pathLst>
          </a:custGeom>
          <a:ln w="70815">
            <a:solidFill>
              <a:srgbClr val="5D61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2" name="bg object 122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4308897" y="9678731"/>
            <a:ext cx="3441155" cy="2639687"/>
          </a:xfrm>
          <a:prstGeom prst="rect">
            <a:avLst/>
          </a:prstGeom>
        </p:spPr>
      </p:pic>
      <p:sp>
        <p:nvSpPr>
          <p:cNvPr id="123" name="bg object 123"/>
          <p:cNvSpPr/>
          <p:nvPr/>
        </p:nvSpPr>
        <p:spPr>
          <a:xfrm>
            <a:off x="0" y="12998666"/>
            <a:ext cx="10692130" cy="2121535"/>
          </a:xfrm>
          <a:custGeom>
            <a:avLst/>
            <a:gdLst/>
            <a:ahLst/>
            <a:cxnLst/>
            <a:rect l="l" t="t" r="r" b="b"/>
            <a:pathLst>
              <a:path w="10692130" h="2121534">
                <a:moveTo>
                  <a:pt x="0" y="0"/>
                </a:moveTo>
                <a:lnTo>
                  <a:pt x="10692003" y="0"/>
                </a:lnTo>
                <a:lnTo>
                  <a:pt x="10692003" y="2121319"/>
                </a:lnTo>
                <a:lnTo>
                  <a:pt x="0" y="2121319"/>
                </a:lnTo>
                <a:lnTo>
                  <a:pt x="0" y="0"/>
                </a:lnTo>
                <a:close/>
              </a:path>
            </a:pathLst>
          </a:custGeom>
          <a:solidFill>
            <a:srgbClr val="2A58A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4" name="bg object 124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596523" y="902651"/>
            <a:ext cx="9436603" cy="2185415"/>
          </a:xfrm>
          <a:prstGeom prst="rect">
            <a:avLst/>
          </a:prstGeom>
        </p:spPr>
      </p:pic>
      <p:sp>
        <p:nvSpPr>
          <p:cNvPr id="125" name="bg object 125"/>
          <p:cNvSpPr/>
          <p:nvPr/>
        </p:nvSpPr>
        <p:spPr>
          <a:xfrm>
            <a:off x="697242" y="1004341"/>
            <a:ext cx="9134475" cy="1880870"/>
          </a:xfrm>
          <a:custGeom>
            <a:avLst/>
            <a:gdLst/>
            <a:ahLst/>
            <a:cxnLst/>
            <a:rect l="l" t="t" r="r" b="b"/>
            <a:pathLst>
              <a:path w="9134475" h="1880870">
                <a:moveTo>
                  <a:pt x="1172578" y="1600454"/>
                </a:moveTo>
                <a:lnTo>
                  <a:pt x="1020648" y="103962"/>
                </a:lnTo>
                <a:lnTo>
                  <a:pt x="784694" y="103962"/>
                </a:lnTo>
                <a:lnTo>
                  <a:pt x="614883" y="979906"/>
                </a:lnTo>
                <a:lnTo>
                  <a:pt x="604418" y="1026909"/>
                </a:lnTo>
                <a:lnTo>
                  <a:pt x="598131" y="1060399"/>
                </a:lnTo>
                <a:lnTo>
                  <a:pt x="593521" y="1096403"/>
                </a:lnTo>
                <a:lnTo>
                  <a:pt x="588073" y="1150975"/>
                </a:lnTo>
                <a:lnTo>
                  <a:pt x="584504" y="1150975"/>
                </a:lnTo>
                <a:lnTo>
                  <a:pt x="582828" y="1135329"/>
                </a:lnTo>
                <a:lnTo>
                  <a:pt x="577799" y="1094994"/>
                </a:lnTo>
                <a:lnTo>
                  <a:pt x="569429" y="1039888"/>
                </a:lnTo>
                <a:lnTo>
                  <a:pt x="387883" y="103962"/>
                </a:lnTo>
                <a:lnTo>
                  <a:pt x="151942" y="103962"/>
                </a:lnTo>
                <a:lnTo>
                  <a:pt x="0" y="1600454"/>
                </a:lnTo>
                <a:lnTo>
                  <a:pt x="221665" y="1600454"/>
                </a:lnTo>
                <a:lnTo>
                  <a:pt x="284200" y="750138"/>
                </a:lnTo>
                <a:lnTo>
                  <a:pt x="288315" y="698220"/>
                </a:lnTo>
                <a:lnTo>
                  <a:pt x="290245" y="661860"/>
                </a:lnTo>
                <a:lnTo>
                  <a:pt x="290499" y="623951"/>
                </a:lnTo>
                <a:lnTo>
                  <a:pt x="289572" y="567321"/>
                </a:lnTo>
                <a:lnTo>
                  <a:pt x="293154" y="567321"/>
                </a:lnTo>
                <a:lnTo>
                  <a:pt x="302539" y="626021"/>
                </a:lnTo>
                <a:lnTo>
                  <a:pt x="312762" y="684771"/>
                </a:lnTo>
                <a:lnTo>
                  <a:pt x="325323" y="750138"/>
                </a:lnTo>
                <a:lnTo>
                  <a:pt x="502285" y="1600454"/>
                </a:lnTo>
                <a:lnTo>
                  <a:pt x="647052" y="1600454"/>
                </a:lnTo>
                <a:lnTo>
                  <a:pt x="825804" y="750138"/>
                </a:lnTo>
                <a:lnTo>
                  <a:pt x="836371" y="697268"/>
                </a:lnTo>
                <a:lnTo>
                  <a:pt x="849439" y="622998"/>
                </a:lnTo>
                <a:lnTo>
                  <a:pt x="857973" y="567321"/>
                </a:lnTo>
                <a:lnTo>
                  <a:pt x="861555" y="567321"/>
                </a:lnTo>
                <a:lnTo>
                  <a:pt x="861390" y="583387"/>
                </a:lnTo>
                <a:lnTo>
                  <a:pt x="861555" y="625386"/>
                </a:lnTo>
                <a:lnTo>
                  <a:pt x="863066" y="684060"/>
                </a:lnTo>
                <a:lnTo>
                  <a:pt x="866927" y="750138"/>
                </a:lnTo>
                <a:lnTo>
                  <a:pt x="929487" y="1600454"/>
                </a:lnTo>
                <a:lnTo>
                  <a:pt x="1172578" y="1600454"/>
                </a:lnTo>
                <a:close/>
              </a:path>
              <a:path w="9134475" h="1880870">
                <a:moveTo>
                  <a:pt x="2127034" y="1600454"/>
                </a:moveTo>
                <a:lnTo>
                  <a:pt x="2067356" y="1307299"/>
                </a:lnTo>
                <a:lnTo>
                  <a:pt x="2030971" y="1128572"/>
                </a:lnTo>
                <a:lnTo>
                  <a:pt x="1877783" y="376059"/>
                </a:lnTo>
                <a:lnTo>
                  <a:pt x="1821383" y="99009"/>
                </a:lnTo>
                <a:lnTo>
                  <a:pt x="1799920" y="99009"/>
                </a:lnTo>
                <a:lnTo>
                  <a:pt x="1799920" y="1128572"/>
                </a:lnTo>
                <a:lnTo>
                  <a:pt x="1556842" y="1128572"/>
                </a:lnTo>
                <a:lnTo>
                  <a:pt x="1651571" y="594131"/>
                </a:lnTo>
                <a:lnTo>
                  <a:pt x="1662010" y="533400"/>
                </a:lnTo>
                <a:lnTo>
                  <a:pt x="1668094" y="490448"/>
                </a:lnTo>
                <a:lnTo>
                  <a:pt x="1672170" y="444817"/>
                </a:lnTo>
                <a:lnTo>
                  <a:pt x="1676577" y="376059"/>
                </a:lnTo>
                <a:lnTo>
                  <a:pt x="1680159" y="376059"/>
                </a:lnTo>
                <a:lnTo>
                  <a:pt x="1686864" y="446887"/>
                </a:lnTo>
                <a:lnTo>
                  <a:pt x="1695246" y="517067"/>
                </a:lnTo>
                <a:lnTo>
                  <a:pt x="1706981" y="594131"/>
                </a:lnTo>
                <a:lnTo>
                  <a:pt x="1799920" y="1128572"/>
                </a:lnTo>
                <a:lnTo>
                  <a:pt x="1799920" y="99009"/>
                </a:lnTo>
                <a:lnTo>
                  <a:pt x="1555051" y="99009"/>
                </a:lnTo>
                <a:lnTo>
                  <a:pt x="1249400" y="1600454"/>
                </a:lnTo>
                <a:lnTo>
                  <a:pt x="1478191" y="1600454"/>
                </a:lnTo>
                <a:lnTo>
                  <a:pt x="1531810" y="1307299"/>
                </a:lnTo>
                <a:lnTo>
                  <a:pt x="1824951" y="1307299"/>
                </a:lnTo>
                <a:lnTo>
                  <a:pt x="1876780" y="1600454"/>
                </a:lnTo>
                <a:lnTo>
                  <a:pt x="2127034" y="1600454"/>
                </a:lnTo>
                <a:close/>
              </a:path>
              <a:path w="9134475" h="1880870">
                <a:moveTo>
                  <a:pt x="3237738" y="1729625"/>
                </a:moveTo>
                <a:lnTo>
                  <a:pt x="3212173" y="1687766"/>
                </a:lnTo>
                <a:lnTo>
                  <a:pt x="3179775" y="1656232"/>
                </a:lnTo>
                <a:lnTo>
                  <a:pt x="3139694" y="1630006"/>
                </a:lnTo>
                <a:lnTo>
                  <a:pt x="3087205" y="1601609"/>
                </a:lnTo>
                <a:lnTo>
                  <a:pt x="3079724" y="1598282"/>
                </a:lnTo>
                <a:lnTo>
                  <a:pt x="2962757" y="1536827"/>
                </a:lnTo>
                <a:lnTo>
                  <a:pt x="3023095" y="1364399"/>
                </a:lnTo>
                <a:lnTo>
                  <a:pt x="3052965" y="1272032"/>
                </a:lnTo>
                <a:lnTo>
                  <a:pt x="3061170" y="1228305"/>
                </a:lnTo>
                <a:lnTo>
                  <a:pt x="3056496" y="1201839"/>
                </a:lnTo>
                <a:lnTo>
                  <a:pt x="3003258" y="1137323"/>
                </a:lnTo>
                <a:lnTo>
                  <a:pt x="2896793" y="1032179"/>
                </a:lnTo>
                <a:lnTo>
                  <a:pt x="2792361" y="934123"/>
                </a:lnTo>
                <a:lnTo>
                  <a:pt x="2745270" y="890841"/>
                </a:lnTo>
                <a:lnTo>
                  <a:pt x="2774937" y="879424"/>
                </a:lnTo>
                <a:lnTo>
                  <a:pt x="2806471" y="863498"/>
                </a:lnTo>
                <a:lnTo>
                  <a:pt x="2811500" y="860348"/>
                </a:lnTo>
                <a:lnTo>
                  <a:pt x="2839021" y="843140"/>
                </a:lnTo>
                <a:lnTo>
                  <a:pt x="2871736" y="818426"/>
                </a:lnTo>
                <a:lnTo>
                  <a:pt x="2903778" y="789419"/>
                </a:lnTo>
                <a:lnTo>
                  <a:pt x="2907703" y="785139"/>
                </a:lnTo>
                <a:lnTo>
                  <a:pt x="2934297" y="756183"/>
                </a:lnTo>
                <a:lnTo>
                  <a:pt x="2962440" y="718807"/>
                </a:lnTo>
                <a:lnTo>
                  <a:pt x="2987370" y="677354"/>
                </a:lnTo>
                <a:lnTo>
                  <a:pt x="3008223" y="631888"/>
                </a:lnTo>
                <a:lnTo>
                  <a:pt x="3024174" y="582485"/>
                </a:lnTo>
                <a:lnTo>
                  <a:pt x="3034373" y="529209"/>
                </a:lnTo>
                <a:lnTo>
                  <a:pt x="3037954" y="472147"/>
                </a:lnTo>
                <a:lnTo>
                  <a:pt x="3036684" y="420420"/>
                </a:lnTo>
                <a:lnTo>
                  <a:pt x="3032785" y="371424"/>
                </a:lnTo>
                <a:lnTo>
                  <a:pt x="3026156" y="325221"/>
                </a:lnTo>
                <a:lnTo>
                  <a:pt x="3016656" y="281863"/>
                </a:lnTo>
                <a:lnTo>
                  <a:pt x="3004172" y="241388"/>
                </a:lnTo>
                <a:lnTo>
                  <a:pt x="2988589" y="203873"/>
                </a:lnTo>
                <a:lnTo>
                  <a:pt x="2969780" y="169341"/>
                </a:lnTo>
                <a:lnTo>
                  <a:pt x="2947632" y="137858"/>
                </a:lnTo>
                <a:lnTo>
                  <a:pt x="2922016" y="109461"/>
                </a:lnTo>
                <a:lnTo>
                  <a:pt x="2892818" y="84226"/>
                </a:lnTo>
                <a:lnTo>
                  <a:pt x="2859925" y="62191"/>
                </a:lnTo>
                <a:lnTo>
                  <a:pt x="2823197" y="43395"/>
                </a:lnTo>
                <a:lnTo>
                  <a:pt x="2785326" y="28981"/>
                </a:lnTo>
                <a:lnTo>
                  <a:pt x="2785326" y="494499"/>
                </a:lnTo>
                <a:lnTo>
                  <a:pt x="2781922" y="553707"/>
                </a:lnTo>
                <a:lnTo>
                  <a:pt x="2771902" y="606590"/>
                </a:lnTo>
                <a:lnTo>
                  <a:pt x="2755595" y="652957"/>
                </a:lnTo>
                <a:lnTo>
                  <a:pt x="2733306" y="692645"/>
                </a:lnTo>
                <a:lnTo>
                  <a:pt x="2705379" y="725500"/>
                </a:lnTo>
                <a:lnTo>
                  <a:pt x="2672105" y="751344"/>
                </a:lnTo>
                <a:lnTo>
                  <a:pt x="2633815" y="770001"/>
                </a:lnTo>
                <a:lnTo>
                  <a:pt x="2590825" y="781329"/>
                </a:lnTo>
                <a:lnTo>
                  <a:pt x="2543454" y="785139"/>
                </a:lnTo>
                <a:lnTo>
                  <a:pt x="2529281" y="784758"/>
                </a:lnTo>
                <a:lnTo>
                  <a:pt x="2517025" y="783615"/>
                </a:lnTo>
                <a:lnTo>
                  <a:pt x="2506294" y="781723"/>
                </a:lnTo>
                <a:lnTo>
                  <a:pt x="2500769" y="780199"/>
                </a:lnTo>
                <a:lnTo>
                  <a:pt x="2500769" y="860348"/>
                </a:lnTo>
                <a:lnTo>
                  <a:pt x="2496705" y="866190"/>
                </a:lnTo>
                <a:lnTo>
                  <a:pt x="2496705" y="860348"/>
                </a:lnTo>
                <a:lnTo>
                  <a:pt x="2500769" y="860348"/>
                </a:lnTo>
                <a:lnTo>
                  <a:pt x="2500769" y="780199"/>
                </a:lnTo>
                <a:lnTo>
                  <a:pt x="2496705" y="779056"/>
                </a:lnTo>
                <a:lnTo>
                  <a:pt x="2496705" y="203873"/>
                </a:lnTo>
                <a:lnTo>
                  <a:pt x="2513533" y="199059"/>
                </a:lnTo>
                <a:lnTo>
                  <a:pt x="2535326" y="194449"/>
                </a:lnTo>
                <a:lnTo>
                  <a:pt x="2560155" y="190995"/>
                </a:lnTo>
                <a:lnTo>
                  <a:pt x="2586126" y="189623"/>
                </a:lnTo>
                <a:lnTo>
                  <a:pt x="2630424" y="193319"/>
                </a:lnTo>
                <a:lnTo>
                  <a:pt x="2668638" y="204444"/>
                </a:lnTo>
                <a:lnTo>
                  <a:pt x="2727744" y="249174"/>
                </a:lnTo>
                <a:lnTo>
                  <a:pt x="2749092" y="282879"/>
                </a:lnTo>
                <a:lnTo>
                  <a:pt x="2765298" y="324218"/>
                </a:lnTo>
                <a:lnTo>
                  <a:pt x="2776575" y="373227"/>
                </a:lnTo>
                <a:lnTo>
                  <a:pt x="2783179" y="429971"/>
                </a:lnTo>
                <a:lnTo>
                  <a:pt x="2785326" y="494499"/>
                </a:lnTo>
                <a:lnTo>
                  <a:pt x="2785326" y="28981"/>
                </a:lnTo>
                <a:lnTo>
                  <a:pt x="2737789" y="15773"/>
                </a:lnTo>
                <a:lnTo>
                  <a:pt x="2688869" y="7048"/>
                </a:lnTo>
                <a:lnTo>
                  <a:pt x="2635643" y="1765"/>
                </a:lnTo>
                <a:lnTo>
                  <a:pt x="2577998" y="0"/>
                </a:lnTo>
                <a:lnTo>
                  <a:pt x="2517495" y="2374"/>
                </a:lnTo>
                <a:lnTo>
                  <a:pt x="2461450" y="9055"/>
                </a:lnTo>
                <a:lnTo>
                  <a:pt x="2409926" y="19354"/>
                </a:lnTo>
                <a:lnTo>
                  <a:pt x="2362974" y="32613"/>
                </a:lnTo>
                <a:lnTo>
                  <a:pt x="2320671" y="48133"/>
                </a:lnTo>
                <a:lnTo>
                  <a:pt x="2283041" y="65265"/>
                </a:lnTo>
                <a:lnTo>
                  <a:pt x="2250173" y="83324"/>
                </a:lnTo>
                <a:lnTo>
                  <a:pt x="2250173" y="1525638"/>
                </a:lnTo>
                <a:lnTo>
                  <a:pt x="2238832" y="1880730"/>
                </a:lnTo>
                <a:lnTo>
                  <a:pt x="2746095" y="1874812"/>
                </a:lnTo>
                <a:lnTo>
                  <a:pt x="2723769" y="1839874"/>
                </a:lnTo>
                <a:lnTo>
                  <a:pt x="2695575" y="1809940"/>
                </a:lnTo>
                <a:lnTo>
                  <a:pt x="2662351" y="1785721"/>
                </a:lnTo>
                <a:lnTo>
                  <a:pt x="2624886" y="1767928"/>
                </a:lnTo>
                <a:lnTo>
                  <a:pt x="2502204" y="1702752"/>
                </a:lnTo>
                <a:lnTo>
                  <a:pt x="2496705" y="1649514"/>
                </a:lnTo>
                <a:lnTo>
                  <a:pt x="2496705" y="968413"/>
                </a:lnTo>
                <a:lnTo>
                  <a:pt x="2827553" y="1268437"/>
                </a:lnTo>
                <a:lnTo>
                  <a:pt x="2729242" y="1722272"/>
                </a:lnTo>
                <a:lnTo>
                  <a:pt x="3122714" y="1726806"/>
                </a:lnTo>
                <a:lnTo>
                  <a:pt x="3237738" y="1729625"/>
                </a:lnTo>
                <a:close/>
              </a:path>
              <a:path w="9134475" h="1880870">
                <a:moveTo>
                  <a:pt x="3835171" y="152476"/>
                </a:moveTo>
                <a:lnTo>
                  <a:pt x="3767340" y="112547"/>
                </a:lnTo>
                <a:lnTo>
                  <a:pt x="3719461" y="95973"/>
                </a:lnTo>
                <a:lnTo>
                  <a:pt x="3662908" y="84480"/>
                </a:lnTo>
                <a:lnTo>
                  <a:pt x="3598151" y="80175"/>
                </a:lnTo>
                <a:lnTo>
                  <a:pt x="3556038" y="81749"/>
                </a:lnTo>
                <a:lnTo>
                  <a:pt x="3515703" y="86461"/>
                </a:lnTo>
                <a:lnTo>
                  <a:pt x="3477171" y="94335"/>
                </a:lnTo>
                <a:lnTo>
                  <a:pt x="3440455" y="105346"/>
                </a:lnTo>
                <a:lnTo>
                  <a:pt x="3372561" y="136804"/>
                </a:lnTo>
                <a:lnTo>
                  <a:pt x="3312147" y="180835"/>
                </a:lnTo>
                <a:lnTo>
                  <a:pt x="3284778" y="207556"/>
                </a:lnTo>
                <a:lnTo>
                  <a:pt x="3259340" y="237426"/>
                </a:lnTo>
                <a:lnTo>
                  <a:pt x="3235833" y="270421"/>
                </a:lnTo>
                <a:lnTo>
                  <a:pt x="3214281" y="306565"/>
                </a:lnTo>
                <a:lnTo>
                  <a:pt x="3194710" y="345833"/>
                </a:lnTo>
                <a:lnTo>
                  <a:pt x="3177121" y="388251"/>
                </a:lnTo>
                <a:lnTo>
                  <a:pt x="3161538" y="433793"/>
                </a:lnTo>
                <a:lnTo>
                  <a:pt x="3147974" y="482473"/>
                </a:lnTo>
                <a:lnTo>
                  <a:pt x="3136455" y="534289"/>
                </a:lnTo>
                <a:lnTo>
                  <a:pt x="3126994" y="589229"/>
                </a:lnTo>
                <a:lnTo>
                  <a:pt x="3119602" y="647306"/>
                </a:lnTo>
                <a:lnTo>
                  <a:pt x="3114306" y="708507"/>
                </a:lnTo>
                <a:lnTo>
                  <a:pt x="3111106" y="772845"/>
                </a:lnTo>
                <a:lnTo>
                  <a:pt x="3110039" y="840308"/>
                </a:lnTo>
                <a:lnTo>
                  <a:pt x="3111106" y="907770"/>
                </a:lnTo>
                <a:lnTo>
                  <a:pt x="3114306" y="972096"/>
                </a:lnTo>
                <a:lnTo>
                  <a:pt x="3119602" y="1033297"/>
                </a:lnTo>
                <a:lnTo>
                  <a:pt x="3126994" y="1091374"/>
                </a:lnTo>
                <a:lnTo>
                  <a:pt x="3136455" y="1146314"/>
                </a:lnTo>
                <a:lnTo>
                  <a:pt x="3147974" y="1198130"/>
                </a:lnTo>
                <a:lnTo>
                  <a:pt x="3161538" y="1246809"/>
                </a:lnTo>
                <a:lnTo>
                  <a:pt x="3177121" y="1292364"/>
                </a:lnTo>
                <a:lnTo>
                  <a:pt x="3194710" y="1334770"/>
                </a:lnTo>
                <a:lnTo>
                  <a:pt x="3214281" y="1374051"/>
                </a:lnTo>
                <a:lnTo>
                  <a:pt x="3235833" y="1410195"/>
                </a:lnTo>
                <a:lnTo>
                  <a:pt x="3259340" y="1443189"/>
                </a:lnTo>
                <a:lnTo>
                  <a:pt x="3284778" y="1473060"/>
                </a:lnTo>
                <a:lnTo>
                  <a:pt x="3312147" y="1499781"/>
                </a:lnTo>
                <a:lnTo>
                  <a:pt x="3372561" y="1543812"/>
                </a:lnTo>
                <a:lnTo>
                  <a:pt x="3440455" y="1575269"/>
                </a:lnTo>
                <a:lnTo>
                  <a:pt x="3477171" y="1586280"/>
                </a:lnTo>
                <a:lnTo>
                  <a:pt x="3515703" y="1594154"/>
                </a:lnTo>
                <a:lnTo>
                  <a:pt x="3556038" y="1598879"/>
                </a:lnTo>
                <a:lnTo>
                  <a:pt x="3598151" y="1600454"/>
                </a:lnTo>
                <a:lnTo>
                  <a:pt x="3662908" y="1596148"/>
                </a:lnTo>
                <a:lnTo>
                  <a:pt x="3719461" y="1584655"/>
                </a:lnTo>
                <a:lnTo>
                  <a:pt x="3767340" y="1568069"/>
                </a:lnTo>
                <a:lnTo>
                  <a:pt x="3806075" y="1548536"/>
                </a:lnTo>
                <a:lnTo>
                  <a:pt x="3835171" y="1528152"/>
                </a:lnTo>
                <a:lnTo>
                  <a:pt x="3772878" y="1342961"/>
                </a:lnTo>
                <a:lnTo>
                  <a:pt x="3745992" y="1356652"/>
                </a:lnTo>
                <a:lnTo>
                  <a:pt x="3714394" y="1367866"/>
                </a:lnTo>
                <a:lnTo>
                  <a:pt x="3679406" y="1375448"/>
                </a:lnTo>
                <a:lnTo>
                  <a:pt x="3642347" y="1378229"/>
                </a:lnTo>
                <a:lnTo>
                  <a:pt x="3607143" y="1375473"/>
                </a:lnTo>
                <a:lnTo>
                  <a:pt x="3544938" y="1353388"/>
                </a:lnTo>
                <a:lnTo>
                  <a:pt x="3493541" y="1309141"/>
                </a:lnTo>
                <a:lnTo>
                  <a:pt x="3452774" y="1242644"/>
                </a:lnTo>
                <a:lnTo>
                  <a:pt x="3436328" y="1201013"/>
                </a:lnTo>
                <a:lnTo>
                  <a:pt x="3422459" y="1153782"/>
                </a:lnTo>
                <a:lnTo>
                  <a:pt x="3411169" y="1100950"/>
                </a:lnTo>
                <a:lnTo>
                  <a:pt x="3402419" y="1042492"/>
                </a:lnTo>
                <a:lnTo>
                  <a:pt x="3396208" y="978395"/>
                </a:lnTo>
                <a:lnTo>
                  <a:pt x="3392487" y="908659"/>
                </a:lnTo>
                <a:lnTo>
                  <a:pt x="3391255" y="833259"/>
                </a:lnTo>
                <a:lnTo>
                  <a:pt x="3392525" y="756881"/>
                </a:lnTo>
                <a:lnTo>
                  <a:pt x="3396310" y="686447"/>
                </a:lnTo>
                <a:lnTo>
                  <a:pt x="3402660" y="621919"/>
                </a:lnTo>
                <a:lnTo>
                  <a:pt x="3411563" y="563245"/>
                </a:lnTo>
                <a:lnTo>
                  <a:pt x="3423043" y="510374"/>
                </a:lnTo>
                <a:lnTo>
                  <a:pt x="3437102" y="463270"/>
                </a:lnTo>
                <a:lnTo>
                  <a:pt x="3453765" y="421881"/>
                </a:lnTo>
                <a:lnTo>
                  <a:pt x="3473043" y="386156"/>
                </a:lnTo>
                <a:lnTo>
                  <a:pt x="3519500" y="331533"/>
                </a:lnTo>
                <a:lnTo>
                  <a:pt x="3576548" y="299034"/>
                </a:lnTo>
                <a:lnTo>
                  <a:pt x="3644328" y="288290"/>
                </a:lnTo>
                <a:lnTo>
                  <a:pt x="3680549" y="291071"/>
                </a:lnTo>
                <a:lnTo>
                  <a:pt x="3715639" y="298653"/>
                </a:lnTo>
                <a:lnTo>
                  <a:pt x="3747719" y="309867"/>
                </a:lnTo>
                <a:lnTo>
                  <a:pt x="3774884" y="323557"/>
                </a:lnTo>
                <a:lnTo>
                  <a:pt x="3835171" y="152476"/>
                </a:lnTo>
                <a:close/>
              </a:path>
              <a:path w="9134475" h="1880870">
                <a:moveTo>
                  <a:pt x="4680724" y="99314"/>
                </a:moveTo>
                <a:lnTo>
                  <a:pt x="4439412" y="99314"/>
                </a:lnTo>
                <a:lnTo>
                  <a:pt x="4439412" y="733044"/>
                </a:lnTo>
                <a:lnTo>
                  <a:pt x="4178452" y="733044"/>
                </a:lnTo>
                <a:lnTo>
                  <a:pt x="4178452" y="99314"/>
                </a:lnTo>
                <a:lnTo>
                  <a:pt x="3937152" y="99314"/>
                </a:lnTo>
                <a:lnTo>
                  <a:pt x="3937152" y="733044"/>
                </a:lnTo>
                <a:lnTo>
                  <a:pt x="3937152" y="929894"/>
                </a:lnTo>
                <a:lnTo>
                  <a:pt x="3937152" y="1600454"/>
                </a:lnTo>
                <a:lnTo>
                  <a:pt x="4178452" y="1600454"/>
                </a:lnTo>
                <a:lnTo>
                  <a:pt x="4178452" y="929894"/>
                </a:lnTo>
                <a:lnTo>
                  <a:pt x="4439412" y="929894"/>
                </a:lnTo>
                <a:lnTo>
                  <a:pt x="4439412" y="1600454"/>
                </a:lnTo>
                <a:lnTo>
                  <a:pt x="4680724" y="1600454"/>
                </a:lnTo>
                <a:lnTo>
                  <a:pt x="4680724" y="929894"/>
                </a:lnTo>
                <a:lnTo>
                  <a:pt x="4680724" y="733044"/>
                </a:lnTo>
                <a:lnTo>
                  <a:pt x="4680724" y="99314"/>
                </a:lnTo>
                <a:close/>
              </a:path>
              <a:path w="9134475" h="1880870">
                <a:moveTo>
                  <a:pt x="5715698" y="1600454"/>
                </a:moveTo>
                <a:lnTo>
                  <a:pt x="5652287" y="1303629"/>
                </a:lnTo>
                <a:lnTo>
                  <a:pt x="5613616" y="1122654"/>
                </a:lnTo>
                <a:lnTo>
                  <a:pt x="5450840" y="360692"/>
                </a:lnTo>
                <a:lnTo>
                  <a:pt x="5390908" y="80175"/>
                </a:lnTo>
                <a:lnTo>
                  <a:pt x="5368112" y="80175"/>
                </a:lnTo>
                <a:lnTo>
                  <a:pt x="5368112" y="1122654"/>
                </a:lnTo>
                <a:lnTo>
                  <a:pt x="5109819" y="1122654"/>
                </a:lnTo>
                <a:lnTo>
                  <a:pt x="5210480" y="581507"/>
                </a:lnTo>
                <a:lnTo>
                  <a:pt x="5221579" y="520014"/>
                </a:lnTo>
                <a:lnTo>
                  <a:pt x="5228044" y="476516"/>
                </a:lnTo>
                <a:lnTo>
                  <a:pt x="5232374" y="430314"/>
                </a:lnTo>
                <a:lnTo>
                  <a:pt x="5237073" y="360692"/>
                </a:lnTo>
                <a:lnTo>
                  <a:pt x="5240858" y="360692"/>
                </a:lnTo>
                <a:lnTo>
                  <a:pt x="5247983" y="432409"/>
                </a:lnTo>
                <a:lnTo>
                  <a:pt x="5256898" y="503478"/>
                </a:lnTo>
                <a:lnTo>
                  <a:pt x="5269357" y="581507"/>
                </a:lnTo>
                <a:lnTo>
                  <a:pt x="5368112" y="1122654"/>
                </a:lnTo>
                <a:lnTo>
                  <a:pt x="5368112" y="80175"/>
                </a:lnTo>
                <a:lnTo>
                  <a:pt x="5107914" y="80175"/>
                </a:lnTo>
                <a:lnTo>
                  <a:pt x="4783137" y="1600454"/>
                </a:lnTo>
                <a:lnTo>
                  <a:pt x="5026241" y="1600454"/>
                </a:lnTo>
                <a:lnTo>
                  <a:pt x="5083226" y="1303629"/>
                </a:lnTo>
                <a:lnTo>
                  <a:pt x="5394718" y="1303629"/>
                </a:lnTo>
                <a:lnTo>
                  <a:pt x="5449786" y="1600454"/>
                </a:lnTo>
                <a:lnTo>
                  <a:pt x="5715698" y="1600454"/>
                </a:lnTo>
                <a:close/>
              </a:path>
              <a:path w="9134475" h="1880870">
                <a:moveTo>
                  <a:pt x="6459715" y="98767"/>
                </a:moveTo>
                <a:lnTo>
                  <a:pt x="5556961" y="98767"/>
                </a:lnTo>
                <a:lnTo>
                  <a:pt x="5556961" y="295617"/>
                </a:lnTo>
                <a:lnTo>
                  <a:pt x="5888583" y="295617"/>
                </a:lnTo>
                <a:lnTo>
                  <a:pt x="5888583" y="1599907"/>
                </a:lnTo>
                <a:lnTo>
                  <a:pt x="6128093" y="1599907"/>
                </a:lnTo>
                <a:lnTo>
                  <a:pt x="6128093" y="295617"/>
                </a:lnTo>
                <a:lnTo>
                  <a:pt x="6459715" y="295617"/>
                </a:lnTo>
                <a:lnTo>
                  <a:pt x="6459715" y="98767"/>
                </a:lnTo>
                <a:close/>
              </a:path>
              <a:path w="9134475" h="1880870">
                <a:moveTo>
                  <a:pt x="7285012" y="99314"/>
                </a:moveTo>
                <a:lnTo>
                  <a:pt x="7043699" y="99314"/>
                </a:lnTo>
                <a:lnTo>
                  <a:pt x="7043699" y="733044"/>
                </a:lnTo>
                <a:lnTo>
                  <a:pt x="6782740" y="733044"/>
                </a:lnTo>
                <a:lnTo>
                  <a:pt x="6782740" y="99314"/>
                </a:lnTo>
                <a:lnTo>
                  <a:pt x="6541440" y="99314"/>
                </a:lnTo>
                <a:lnTo>
                  <a:pt x="6541440" y="733044"/>
                </a:lnTo>
                <a:lnTo>
                  <a:pt x="6541440" y="929894"/>
                </a:lnTo>
                <a:lnTo>
                  <a:pt x="6541440" y="1600454"/>
                </a:lnTo>
                <a:lnTo>
                  <a:pt x="6782740" y="1600454"/>
                </a:lnTo>
                <a:lnTo>
                  <a:pt x="6782740" y="929894"/>
                </a:lnTo>
                <a:lnTo>
                  <a:pt x="7043699" y="929894"/>
                </a:lnTo>
                <a:lnTo>
                  <a:pt x="7043699" y="1600454"/>
                </a:lnTo>
                <a:lnTo>
                  <a:pt x="7285012" y="1600454"/>
                </a:lnTo>
                <a:lnTo>
                  <a:pt x="7285012" y="929894"/>
                </a:lnTo>
                <a:lnTo>
                  <a:pt x="7285012" y="733044"/>
                </a:lnTo>
                <a:lnTo>
                  <a:pt x="7285012" y="99314"/>
                </a:lnTo>
                <a:close/>
              </a:path>
              <a:path w="9134475" h="1880870">
                <a:moveTo>
                  <a:pt x="8223478" y="828408"/>
                </a:moveTo>
                <a:lnTo>
                  <a:pt x="8222729" y="759968"/>
                </a:lnTo>
                <a:lnTo>
                  <a:pt x="8220443" y="694372"/>
                </a:lnTo>
                <a:lnTo>
                  <a:pt x="8216582" y="631672"/>
                </a:lnTo>
                <a:lnTo>
                  <a:pt x="8211096" y="571931"/>
                </a:lnTo>
                <a:lnTo>
                  <a:pt x="8203946" y="515188"/>
                </a:lnTo>
                <a:lnTo>
                  <a:pt x="8195069" y="461505"/>
                </a:lnTo>
                <a:lnTo>
                  <a:pt x="8184426" y="410921"/>
                </a:lnTo>
                <a:lnTo>
                  <a:pt x="8171955" y="363486"/>
                </a:lnTo>
                <a:lnTo>
                  <a:pt x="8157629" y="319252"/>
                </a:lnTo>
                <a:lnTo>
                  <a:pt x="8141398" y="278282"/>
                </a:lnTo>
                <a:lnTo>
                  <a:pt x="8123199" y="240601"/>
                </a:lnTo>
                <a:lnTo>
                  <a:pt x="8103006" y="206273"/>
                </a:lnTo>
                <a:lnTo>
                  <a:pt x="8080743" y="175348"/>
                </a:lnTo>
                <a:lnTo>
                  <a:pt x="8029892" y="123901"/>
                </a:lnTo>
                <a:lnTo>
                  <a:pt x="7976819" y="90233"/>
                </a:lnTo>
                <a:lnTo>
                  <a:pt x="7976819" y="821258"/>
                </a:lnTo>
                <a:lnTo>
                  <a:pt x="7976235" y="896861"/>
                </a:lnTo>
                <a:lnTo>
                  <a:pt x="7974216" y="981506"/>
                </a:lnTo>
                <a:lnTo>
                  <a:pt x="7970850" y="1050810"/>
                </a:lnTo>
                <a:lnTo>
                  <a:pt x="7966037" y="1113142"/>
                </a:lnTo>
                <a:lnTo>
                  <a:pt x="7959699" y="1168679"/>
                </a:lnTo>
                <a:lnTo>
                  <a:pt x="7951775" y="1217612"/>
                </a:lnTo>
                <a:lnTo>
                  <a:pt x="7942186" y="1260106"/>
                </a:lnTo>
                <a:lnTo>
                  <a:pt x="7917777" y="1326540"/>
                </a:lnTo>
                <a:lnTo>
                  <a:pt x="7885938" y="1369402"/>
                </a:lnTo>
                <a:lnTo>
                  <a:pt x="7846136" y="1390142"/>
                </a:lnTo>
                <a:lnTo>
                  <a:pt x="7823098" y="1392669"/>
                </a:lnTo>
                <a:lnTo>
                  <a:pt x="7800048" y="1390142"/>
                </a:lnTo>
                <a:lnTo>
                  <a:pt x="7760259" y="1369402"/>
                </a:lnTo>
                <a:lnTo>
                  <a:pt x="7728420" y="1326540"/>
                </a:lnTo>
                <a:lnTo>
                  <a:pt x="7704010" y="1260106"/>
                </a:lnTo>
                <a:lnTo>
                  <a:pt x="7694422" y="1217612"/>
                </a:lnTo>
                <a:lnTo>
                  <a:pt x="7686484" y="1168679"/>
                </a:lnTo>
                <a:lnTo>
                  <a:pt x="7680147" y="1113142"/>
                </a:lnTo>
                <a:lnTo>
                  <a:pt x="7675334" y="1050810"/>
                </a:lnTo>
                <a:lnTo>
                  <a:pt x="7671981" y="981506"/>
                </a:lnTo>
                <a:lnTo>
                  <a:pt x="7670012" y="905052"/>
                </a:lnTo>
                <a:lnTo>
                  <a:pt x="7669428" y="828408"/>
                </a:lnTo>
                <a:lnTo>
                  <a:pt x="7669377" y="821258"/>
                </a:lnTo>
                <a:lnTo>
                  <a:pt x="7670012" y="737489"/>
                </a:lnTo>
                <a:lnTo>
                  <a:pt x="7671981" y="661111"/>
                </a:lnTo>
                <a:lnTo>
                  <a:pt x="7675334" y="591908"/>
                </a:lnTo>
                <a:lnTo>
                  <a:pt x="7680147" y="529717"/>
                </a:lnTo>
                <a:lnTo>
                  <a:pt x="7686484" y="474345"/>
                </a:lnTo>
                <a:lnTo>
                  <a:pt x="7694422" y="425602"/>
                </a:lnTo>
                <a:lnTo>
                  <a:pt x="7704010" y="383286"/>
                </a:lnTo>
                <a:lnTo>
                  <a:pt x="7728420" y="317246"/>
                </a:lnTo>
                <a:lnTo>
                  <a:pt x="7760259" y="274688"/>
                </a:lnTo>
                <a:lnTo>
                  <a:pt x="7800048" y="254139"/>
                </a:lnTo>
                <a:lnTo>
                  <a:pt x="7823098" y="251637"/>
                </a:lnTo>
                <a:lnTo>
                  <a:pt x="7846136" y="254139"/>
                </a:lnTo>
                <a:lnTo>
                  <a:pt x="7885938" y="274688"/>
                </a:lnTo>
                <a:lnTo>
                  <a:pt x="7917777" y="317246"/>
                </a:lnTo>
                <a:lnTo>
                  <a:pt x="7942186" y="383286"/>
                </a:lnTo>
                <a:lnTo>
                  <a:pt x="7951775" y="425602"/>
                </a:lnTo>
                <a:lnTo>
                  <a:pt x="7959699" y="474345"/>
                </a:lnTo>
                <a:lnTo>
                  <a:pt x="7966037" y="529717"/>
                </a:lnTo>
                <a:lnTo>
                  <a:pt x="7970850" y="591908"/>
                </a:lnTo>
                <a:lnTo>
                  <a:pt x="7974216" y="661111"/>
                </a:lnTo>
                <a:lnTo>
                  <a:pt x="7976171" y="737489"/>
                </a:lnTo>
                <a:lnTo>
                  <a:pt x="7976819" y="821258"/>
                </a:lnTo>
                <a:lnTo>
                  <a:pt x="7976819" y="90233"/>
                </a:lnTo>
                <a:lnTo>
                  <a:pt x="7937017" y="73494"/>
                </a:lnTo>
                <a:lnTo>
                  <a:pt x="7863484" y="58305"/>
                </a:lnTo>
                <a:lnTo>
                  <a:pt x="7823098" y="56388"/>
                </a:lnTo>
                <a:lnTo>
                  <a:pt x="7782700" y="58305"/>
                </a:lnTo>
                <a:lnTo>
                  <a:pt x="7744752" y="64020"/>
                </a:lnTo>
                <a:lnTo>
                  <a:pt x="7675943" y="86664"/>
                </a:lnTo>
                <a:lnTo>
                  <a:pt x="7616304" y="123901"/>
                </a:lnTo>
                <a:lnTo>
                  <a:pt x="7565441" y="175348"/>
                </a:lnTo>
                <a:lnTo>
                  <a:pt x="7522985" y="240601"/>
                </a:lnTo>
                <a:lnTo>
                  <a:pt x="7504798" y="278282"/>
                </a:lnTo>
                <a:lnTo>
                  <a:pt x="7488555" y="319252"/>
                </a:lnTo>
                <a:lnTo>
                  <a:pt x="7474229" y="363486"/>
                </a:lnTo>
                <a:lnTo>
                  <a:pt x="7461771" y="410921"/>
                </a:lnTo>
                <a:lnTo>
                  <a:pt x="7451128" y="461505"/>
                </a:lnTo>
                <a:lnTo>
                  <a:pt x="7442238" y="515188"/>
                </a:lnTo>
                <a:lnTo>
                  <a:pt x="7435088" y="571931"/>
                </a:lnTo>
                <a:lnTo>
                  <a:pt x="7429601" y="631672"/>
                </a:lnTo>
                <a:lnTo>
                  <a:pt x="7425741" y="694372"/>
                </a:lnTo>
                <a:lnTo>
                  <a:pt x="7423467" y="759968"/>
                </a:lnTo>
                <a:lnTo>
                  <a:pt x="7422794" y="821258"/>
                </a:lnTo>
                <a:lnTo>
                  <a:pt x="7422718" y="828408"/>
                </a:lnTo>
                <a:lnTo>
                  <a:pt x="7423467" y="896861"/>
                </a:lnTo>
                <a:lnTo>
                  <a:pt x="7425741" y="962456"/>
                </a:lnTo>
                <a:lnTo>
                  <a:pt x="7429601" y="1025156"/>
                </a:lnTo>
                <a:lnTo>
                  <a:pt x="7435088" y="1084897"/>
                </a:lnTo>
                <a:lnTo>
                  <a:pt x="7442238" y="1141641"/>
                </a:lnTo>
                <a:lnTo>
                  <a:pt x="7451128" y="1195324"/>
                </a:lnTo>
                <a:lnTo>
                  <a:pt x="7461771" y="1245920"/>
                </a:lnTo>
                <a:lnTo>
                  <a:pt x="7474229" y="1293355"/>
                </a:lnTo>
                <a:lnTo>
                  <a:pt x="7488555" y="1337576"/>
                </a:lnTo>
                <a:lnTo>
                  <a:pt x="7504798" y="1378559"/>
                </a:lnTo>
                <a:lnTo>
                  <a:pt x="7522985" y="1416240"/>
                </a:lnTo>
                <a:lnTo>
                  <a:pt x="7543190" y="1450568"/>
                </a:lnTo>
                <a:lnTo>
                  <a:pt x="7589799" y="1508963"/>
                </a:lnTo>
                <a:lnTo>
                  <a:pt x="7644993" y="1553362"/>
                </a:lnTo>
                <a:lnTo>
                  <a:pt x="7709179" y="1583347"/>
                </a:lnTo>
                <a:lnTo>
                  <a:pt x="7782700" y="1598536"/>
                </a:lnTo>
                <a:lnTo>
                  <a:pt x="7823098" y="1600454"/>
                </a:lnTo>
                <a:lnTo>
                  <a:pt x="7863484" y="1598536"/>
                </a:lnTo>
                <a:lnTo>
                  <a:pt x="7901445" y="1592821"/>
                </a:lnTo>
                <a:lnTo>
                  <a:pt x="7970253" y="1570177"/>
                </a:lnTo>
                <a:lnTo>
                  <a:pt x="8029892" y="1532940"/>
                </a:lnTo>
                <a:lnTo>
                  <a:pt x="8080743" y="1481493"/>
                </a:lnTo>
                <a:lnTo>
                  <a:pt x="8103006" y="1450568"/>
                </a:lnTo>
                <a:lnTo>
                  <a:pt x="8123199" y="1416240"/>
                </a:lnTo>
                <a:lnTo>
                  <a:pt x="8134578" y="1392669"/>
                </a:lnTo>
                <a:lnTo>
                  <a:pt x="8141398" y="1378559"/>
                </a:lnTo>
                <a:lnTo>
                  <a:pt x="8157629" y="1337576"/>
                </a:lnTo>
                <a:lnTo>
                  <a:pt x="8171955" y="1293355"/>
                </a:lnTo>
                <a:lnTo>
                  <a:pt x="8184426" y="1245920"/>
                </a:lnTo>
                <a:lnTo>
                  <a:pt x="8195069" y="1195324"/>
                </a:lnTo>
                <a:lnTo>
                  <a:pt x="8203946" y="1141641"/>
                </a:lnTo>
                <a:lnTo>
                  <a:pt x="8211096" y="1084897"/>
                </a:lnTo>
                <a:lnTo>
                  <a:pt x="8216582" y="1025156"/>
                </a:lnTo>
                <a:lnTo>
                  <a:pt x="8220443" y="962456"/>
                </a:lnTo>
                <a:lnTo>
                  <a:pt x="8222729" y="896861"/>
                </a:lnTo>
                <a:lnTo>
                  <a:pt x="8223478" y="828408"/>
                </a:lnTo>
                <a:close/>
              </a:path>
              <a:path w="9134475" h="1880870">
                <a:moveTo>
                  <a:pt x="9133992" y="80175"/>
                </a:moveTo>
                <a:lnTo>
                  <a:pt x="8931999" y="80175"/>
                </a:lnTo>
                <a:lnTo>
                  <a:pt x="8932050" y="955408"/>
                </a:lnTo>
                <a:lnTo>
                  <a:pt x="8932443" y="987818"/>
                </a:lnTo>
                <a:lnTo>
                  <a:pt x="8933510" y="1021575"/>
                </a:lnTo>
                <a:lnTo>
                  <a:pt x="8935580" y="1071968"/>
                </a:lnTo>
                <a:lnTo>
                  <a:pt x="8931999" y="1071968"/>
                </a:lnTo>
                <a:lnTo>
                  <a:pt x="8916797" y="1019937"/>
                </a:lnTo>
                <a:lnTo>
                  <a:pt x="8900325" y="968133"/>
                </a:lnTo>
                <a:lnTo>
                  <a:pt x="8880170" y="910907"/>
                </a:lnTo>
                <a:lnTo>
                  <a:pt x="8560219" y="80175"/>
                </a:lnTo>
                <a:lnTo>
                  <a:pt x="8349297" y="80175"/>
                </a:lnTo>
                <a:lnTo>
                  <a:pt x="8349297" y="1600454"/>
                </a:lnTo>
                <a:lnTo>
                  <a:pt x="8551278" y="1600454"/>
                </a:lnTo>
                <a:lnTo>
                  <a:pt x="8551215" y="659676"/>
                </a:lnTo>
                <a:lnTo>
                  <a:pt x="8550821" y="625602"/>
                </a:lnTo>
                <a:lnTo>
                  <a:pt x="8549767" y="589826"/>
                </a:lnTo>
                <a:lnTo>
                  <a:pt x="8547697" y="536257"/>
                </a:lnTo>
                <a:lnTo>
                  <a:pt x="8551278" y="536257"/>
                </a:lnTo>
                <a:lnTo>
                  <a:pt x="8568474" y="591451"/>
                </a:lnTo>
                <a:lnTo>
                  <a:pt x="8586711" y="646188"/>
                </a:lnTo>
                <a:lnTo>
                  <a:pt x="8608466" y="706374"/>
                </a:lnTo>
                <a:lnTo>
                  <a:pt x="8951658" y="1600454"/>
                </a:lnTo>
                <a:lnTo>
                  <a:pt x="9133992" y="1600454"/>
                </a:lnTo>
                <a:lnTo>
                  <a:pt x="9133992" y="801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0023" y="2934806"/>
            <a:ext cx="8902065" cy="1603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700" b="0" i="0">
                <a:solidFill>
                  <a:srgbClr val="2A58A8"/>
                </a:solidFill>
                <a:latin typeface="Gotham Bold"/>
                <a:cs typeface="Gotham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90023" y="2934806"/>
            <a:ext cx="8902065" cy="1785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 algn="ctr">
              <a:lnSpc>
                <a:spcPct val="100000"/>
              </a:lnSpc>
              <a:spcBef>
                <a:spcPts val="125"/>
              </a:spcBef>
              <a:tabLst>
                <a:tab pos="1354455" algn="l"/>
                <a:tab pos="4152265" algn="l"/>
              </a:tabLst>
            </a:pPr>
            <a:r>
              <a:rPr sz="7200" b="1" spc="-25" dirty="0"/>
              <a:t>2</a:t>
            </a:r>
            <a:r>
              <a:rPr sz="6000" b="1" spc="-37" baseline="32051" dirty="0"/>
              <a:t>nd</a:t>
            </a:r>
            <a:r>
              <a:rPr sz="6000" b="1" baseline="32051" dirty="0"/>
              <a:t>	</a:t>
            </a:r>
            <a:r>
              <a:rPr sz="7200" b="1" spc="-290" dirty="0"/>
              <a:t>to</a:t>
            </a:r>
            <a:r>
              <a:rPr sz="7200" b="1" spc="-160" dirty="0"/>
              <a:t> </a:t>
            </a:r>
            <a:r>
              <a:rPr sz="7200" b="1" spc="-275" dirty="0"/>
              <a:t>29</a:t>
            </a:r>
            <a:r>
              <a:rPr sz="6000" b="1" spc="-412" baseline="30000" dirty="0"/>
              <a:t>th</a:t>
            </a:r>
            <a:r>
              <a:rPr lang="en-IE" sz="6000" b="1" spc="-412" baseline="32051" dirty="0"/>
              <a:t>  </a:t>
            </a:r>
            <a:r>
              <a:rPr sz="7200" b="1" spc="-330" dirty="0"/>
              <a:t>March</a:t>
            </a:r>
            <a:r>
              <a:rPr sz="7200" b="1" spc="-160" dirty="0"/>
              <a:t> </a:t>
            </a:r>
            <a:r>
              <a:rPr sz="7200" b="1" spc="-375" dirty="0"/>
              <a:t>2026</a:t>
            </a:r>
            <a:endParaRPr sz="7200" b="1" dirty="0"/>
          </a:p>
          <a:p>
            <a:pPr marL="299085" algn="ctr">
              <a:lnSpc>
                <a:spcPct val="100000"/>
              </a:lnSpc>
              <a:spcBef>
                <a:spcPts val="30"/>
              </a:spcBef>
            </a:pPr>
            <a:r>
              <a:rPr sz="4400" b="1" spc="-190" dirty="0">
                <a:solidFill>
                  <a:srgbClr val="F26529"/>
                </a:solidFill>
                <a:latin typeface="Gotham Medium"/>
                <a:cs typeface="Gotham Medium"/>
              </a:rPr>
              <a:t>Team-</a:t>
            </a:r>
            <a:r>
              <a:rPr sz="4400" b="1" spc="-215" dirty="0">
                <a:solidFill>
                  <a:srgbClr val="F26529"/>
                </a:solidFill>
                <a:latin typeface="Gotham Medium"/>
                <a:cs typeface="Gotham Medium"/>
              </a:rPr>
              <a:t>Up</a:t>
            </a:r>
            <a:r>
              <a:rPr sz="4400" b="1" spc="-70" dirty="0">
                <a:solidFill>
                  <a:srgbClr val="F26529"/>
                </a:solidFill>
                <a:latin typeface="Gotham Medium"/>
                <a:cs typeface="Gotham Medium"/>
              </a:rPr>
              <a:t> </a:t>
            </a:r>
            <a:r>
              <a:rPr sz="4400" b="1" spc="-180" dirty="0">
                <a:solidFill>
                  <a:srgbClr val="F26529"/>
                </a:solidFill>
                <a:latin typeface="Gotham Medium"/>
                <a:cs typeface="Gotham Medium"/>
              </a:rPr>
              <a:t>and</a:t>
            </a:r>
            <a:r>
              <a:rPr sz="4400" b="1" spc="-65" dirty="0">
                <a:solidFill>
                  <a:srgbClr val="F26529"/>
                </a:solidFill>
                <a:latin typeface="Gotham Medium"/>
                <a:cs typeface="Gotham Medium"/>
              </a:rPr>
              <a:t> </a:t>
            </a:r>
            <a:r>
              <a:rPr sz="4400" b="1" spc="-175" dirty="0">
                <a:solidFill>
                  <a:srgbClr val="F26529"/>
                </a:solidFill>
                <a:latin typeface="Gotham Medium"/>
                <a:cs typeface="Gotham Medium"/>
              </a:rPr>
              <a:t>Get</a:t>
            </a:r>
            <a:r>
              <a:rPr sz="4400" b="1" spc="-70" dirty="0">
                <a:solidFill>
                  <a:srgbClr val="F26529"/>
                </a:solidFill>
                <a:latin typeface="Gotham Medium"/>
                <a:cs typeface="Gotham Medium"/>
              </a:rPr>
              <a:t> </a:t>
            </a:r>
            <a:r>
              <a:rPr sz="4400" b="1" spc="-20" dirty="0">
                <a:solidFill>
                  <a:srgbClr val="F26529"/>
                </a:solidFill>
                <a:latin typeface="Gotham Medium"/>
                <a:cs typeface="Gotham Medium"/>
              </a:rPr>
              <a:t>Walking</a:t>
            </a:r>
            <a:endParaRPr sz="4400" b="1" dirty="0">
              <a:latin typeface="Gotham Medium"/>
              <a:cs typeface="Gotham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5480" y="14371316"/>
            <a:ext cx="2508250" cy="2190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50" dirty="0">
                <a:solidFill>
                  <a:srgbClr val="FFFFFF"/>
                </a:solidFill>
                <a:latin typeface="Gotham Medium"/>
                <a:cs typeface="Gotham Medium"/>
              </a:rPr>
              <a:t>Behaviour</a:t>
            </a:r>
            <a:r>
              <a:rPr sz="1250" spc="45" dirty="0">
                <a:solidFill>
                  <a:srgbClr val="FFFFFF"/>
                </a:solidFill>
                <a:latin typeface="Gotham Medium"/>
                <a:cs typeface="Gotham Medium"/>
              </a:rPr>
              <a:t> </a:t>
            </a:r>
            <a:r>
              <a:rPr sz="1250" dirty="0">
                <a:solidFill>
                  <a:srgbClr val="FFFFFF"/>
                </a:solidFill>
                <a:latin typeface="Gotham Medium"/>
                <a:cs typeface="Gotham Medium"/>
              </a:rPr>
              <a:t>Change</a:t>
            </a:r>
            <a:r>
              <a:rPr sz="1250" spc="45" dirty="0">
                <a:solidFill>
                  <a:srgbClr val="FFFFFF"/>
                </a:solidFill>
                <a:latin typeface="Gotham Medium"/>
                <a:cs typeface="Gotham Medium"/>
              </a:rPr>
              <a:t> </a:t>
            </a:r>
            <a:r>
              <a:rPr sz="1250" spc="-10" dirty="0">
                <a:solidFill>
                  <a:srgbClr val="FFFFFF"/>
                </a:solidFill>
                <a:latin typeface="Gotham Medium"/>
                <a:cs typeface="Gotham Medium"/>
              </a:rPr>
              <a:t>Programme</a:t>
            </a:r>
            <a:endParaRPr sz="1250">
              <a:latin typeface="Gotham Medium"/>
              <a:cs typeface="Gotham Medium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39930" y="13389607"/>
            <a:ext cx="934719" cy="934719"/>
            <a:chOff x="339930" y="13389607"/>
            <a:chExt cx="934719" cy="934719"/>
          </a:xfrm>
        </p:grpSpPr>
        <p:sp>
          <p:nvSpPr>
            <p:cNvPr id="5" name="object 5"/>
            <p:cNvSpPr/>
            <p:nvPr/>
          </p:nvSpPr>
          <p:spPr>
            <a:xfrm>
              <a:off x="339930" y="13389607"/>
              <a:ext cx="934719" cy="934719"/>
            </a:xfrm>
            <a:custGeom>
              <a:avLst/>
              <a:gdLst/>
              <a:ahLst/>
              <a:cxnLst/>
              <a:rect l="l" t="t" r="r" b="b"/>
              <a:pathLst>
                <a:path w="934719" h="934719">
                  <a:moveTo>
                    <a:pt x="467207" y="0"/>
                  </a:moveTo>
                  <a:lnTo>
                    <a:pt x="0" y="0"/>
                  </a:lnTo>
                  <a:lnTo>
                    <a:pt x="0" y="467207"/>
                  </a:lnTo>
                  <a:lnTo>
                    <a:pt x="2416" y="514975"/>
                  </a:lnTo>
                  <a:lnTo>
                    <a:pt x="9499" y="561363"/>
                  </a:lnTo>
                  <a:lnTo>
                    <a:pt x="21014" y="606136"/>
                  </a:lnTo>
                  <a:lnTo>
                    <a:pt x="36726" y="649059"/>
                  </a:lnTo>
                  <a:lnTo>
                    <a:pt x="56401" y="689898"/>
                  </a:lnTo>
                  <a:lnTo>
                    <a:pt x="79803" y="728417"/>
                  </a:lnTo>
                  <a:lnTo>
                    <a:pt x="106698" y="764382"/>
                  </a:lnTo>
                  <a:lnTo>
                    <a:pt x="136852" y="797558"/>
                  </a:lnTo>
                  <a:lnTo>
                    <a:pt x="170028" y="827710"/>
                  </a:lnTo>
                  <a:lnTo>
                    <a:pt x="205993" y="854604"/>
                  </a:lnTo>
                  <a:lnTo>
                    <a:pt x="244512" y="878005"/>
                  </a:lnTo>
                  <a:lnTo>
                    <a:pt x="285349" y="897677"/>
                  </a:lnTo>
                  <a:lnTo>
                    <a:pt x="328271" y="913386"/>
                  </a:lnTo>
                  <a:lnTo>
                    <a:pt x="373043" y="924898"/>
                  </a:lnTo>
                  <a:lnTo>
                    <a:pt x="419429" y="931977"/>
                  </a:lnTo>
                  <a:lnTo>
                    <a:pt x="467194" y="934389"/>
                  </a:lnTo>
                  <a:lnTo>
                    <a:pt x="934389" y="934389"/>
                  </a:lnTo>
                  <a:lnTo>
                    <a:pt x="934389" y="467093"/>
                  </a:lnTo>
                  <a:lnTo>
                    <a:pt x="931966" y="419334"/>
                  </a:lnTo>
                  <a:lnTo>
                    <a:pt x="924878" y="372955"/>
                  </a:lnTo>
                  <a:lnTo>
                    <a:pt x="913360" y="328190"/>
                  </a:lnTo>
                  <a:lnTo>
                    <a:pt x="897645" y="285274"/>
                  </a:lnTo>
                  <a:lnTo>
                    <a:pt x="877969" y="244443"/>
                  </a:lnTo>
                  <a:lnTo>
                    <a:pt x="854566" y="205930"/>
                  </a:lnTo>
                  <a:lnTo>
                    <a:pt x="827672" y="169971"/>
                  </a:lnTo>
                  <a:lnTo>
                    <a:pt x="797520" y="136801"/>
                  </a:lnTo>
                  <a:lnTo>
                    <a:pt x="764345" y="106653"/>
                  </a:lnTo>
                  <a:lnTo>
                    <a:pt x="728383" y="79764"/>
                  </a:lnTo>
                  <a:lnTo>
                    <a:pt x="689868" y="56368"/>
                  </a:lnTo>
                  <a:lnTo>
                    <a:pt x="649034" y="36700"/>
                  </a:lnTo>
                  <a:lnTo>
                    <a:pt x="606116" y="20994"/>
                  </a:lnTo>
                  <a:lnTo>
                    <a:pt x="561349" y="9485"/>
                  </a:lnTo>
                  <a:lnTo>
                    <a:pt x="514968" y="2409"/>
                  </a:lnTo>
                  <a:lnTo>
                    <a:pt x="46720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71258" y="13707135"/>
              <a:ext cx="671830" cy="299085"/>
            </a:xfrm>
            <a:custGeom>
              <a:avLst/>
              <a:gdLst/>
              <a:ahLst/>
              <a:cxnLst/>
              <a:rect l="l" t="t" r="r" b="b"/>
              <a:pathLst>
                <a:path w="671830" h="299084">
                  <a:moveTo>
                    <a:pt x="247319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90830" y="60960"/>
                  </a:lnTo>
                  <a:lnTo>
                    <a:pt x="90830" y="298450"/>
                  </a:lnTo>
                  <a:lnTo>
                    <a:pt x="156502" y="298450"/>
                  </a:lnTo>
                  <a:lnTo>
                    <a:pt x="156502" y="60960"/>
                  </a:lnTo>
                  <a:lnTo>
                    <a:pt x="247319" y="60960"/>
                  </a:lnTo>
                  <a:lnTo>
                    <a:pt x="247319" y="0"/>
                  </a:lnTo>
                  <a:close/>
                </a:path>
                <a:path w="671830" h="299084">
                  <a:moveTo>
                    <a:pt x="540283" y="431"/>
                  </a:moveTo>
                  <a:lnTo>
                    <a:pt x="312991" y="431"/>
                  </a:lnTo>
                  <a:lnTo>
                    <a:pt x="312991" y="60121"/>
                  </a:lnTo>
                  <a:lnTo>
                    <a:pt x="312991" y="123621"/>
                  </a:lnTo>
                  <a:lnTo>
                    <a:pt x="312991" y="183311"/>
                  </a:lnTo>
                  <a:lnTo>
                    <a:pt x="312991" y="298881"/>
                  </a:lnTo>
                  <a:lnTo>
                    <a:pt x="378663" y="298881"/>
                  </a:lnTo>
                  <a:lnTo>
                    <a:pt x="378663" y="183311"/>
                  </a:lnTo>
                  <a:lnTo>
                    <a:pt x="521119" y="183311"/>
                  </a:lnTo>
                  <a:lnTo>
                    <a:pt x="521119" y="123621"/>
                  </a:lnTo>
                  <a:lnTo>
                    <a:pt x="378663" y="123621"/>
                  </a:lnTo>
                  <a:lnTo>
                    <a:pt x="378663" y="60121"/>
                  </a:lnTo>
                  <a:lnTo>
                    <a:pt x="540283" y="60121"/>
                  </a:lnTo>
                  <a:lnTo>
                    <a:pt x="540283" y="431"/>
                  </a:lnTo>
                  <a:close/>
                </a:path>
                <a:path w="671830" h="299084">
                  <a:moveTo>
                    <a:pt x="671639" y="393"/>
                  </a:moveTo>
                  <a:lnTo>
                    <a:pt x="605967" y="393"/>
                  </a:lnTo>
                  <a:lnTo>
                    <a:pt x="605967" y="298970"/>
                  </a:lnTo>
                  <a:lnTo>
                    <a:pt x="671639" y="298970"/>
                  </a:lnTo>
                  <a:lnTo>
                    <a:pt x="671639" y="393"/>
                  </a:lnTo>
                  <a:close/>
                </a:path>
              </a:pathLst>
            </a:custGeom>
            <a:solidFill>
              <a:srgbClr val="109D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95580" y="13648763"/>
            <a:ext cx="1437640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spc="-10" dirty="0">
                <a:solidFill>
                  <a:srgbClr val="FFFFFF"/>
                </a:solidFill>
                <a:latin typeface="Gotham Medium"/>
                <a:cs typeface="Gotham Medium"/>
              </a:rPr>
              <a:t>Smarter</a:t>
            </a:r>
            <a:endParaRPr sz="2750">
              <a:latin typeface="Gotham Medium"/>
              <a:cs typeface="Gotham Medium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95580" y="13950294"/>
            <a:ext cx="1078865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spc="-55" dirty="0">
                <a:solidFill>
                  <a:srgbClr val="FFFFFF"/>
                </a:solidFill>
                <a:latin typeface="Gotham Medium"/>
                <a:cs typeface="Gotham Medium"/>
              </a:rPr>
              <a:t>Travel</a:t>
            </a:r>
            <a:endParaRPr sz="2750">
              <a:latin typeface="Gotham Medium"/>
              <a:cs typeface="Gotham Medium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89498" y="9786008"/>
            <a:ext cx="6453505" cy="4831715"/>
            <a:chOff x="489498" y="9786008"/>
            <a:chExt cx="6453505" cy="4831715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2369" y="13468132"/>
              <a:ext cx="105663" cy="18323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30396" y="13518715"/>
              <a:ext cx="204054" cy="13266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29050" y="13456908"/>
              <a:ext cx="151183" cy="19446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2194001" y="13435253"/>
              <a:ext cx="98425" cy="216535"/>
            </a:xfrm>
            <a:custGeom>
              <a:avLst/>
              <a:gdLst/>
              <a:ahLst/>
              <a:cxnLst/>
              <a:rect l="l" t="t" r="r" b="b"/>
              <a:pathLst>
                <a:path w="98425" h="216534">
                  <a:moveTo>
                    <a:pt x="75285" y="54038"/>
                  </a:moveTo>
                  <a:lnTo>
                    <a:pt x="23012" y="54038"/>
                  </a:lnTo>
                  <a:lnTo>
                    <a:pt x="23012" y="64833"/>
                  </a:lnTo>
                  <a:lnTo>
                    <a:pt x="30353" y="64833"/>
                  </a:lnTo>
                  <a:lnTo>
                    <a:pt x="75285" y="64833"/>
                  </a:lnTo>
                  <a:lnTo>
                    <a:pt x="75285" y="54038"/>
                  </a:lnTo>
                  <a:close/>
                </a:path>
                <a:path w="98425" h="216534">
                  <a:moveTo>
                    <a:pt x="98323" y="11595"/>
                  </a:moveTo>
                  <a:lnTo>
                    <a:pt x="65151" y="1130"/>
                  </a:lnTo>
                  <a:lnTo>
                    <a:pt x="65151" y="9258"/>
                  </a:lnTo>
                  <a:lnTo>
                    <a:pt x="59804" y="29159"/>
                  </a:lnTo>
                  <a:lnTo>
                    <a:pt x="38519" y="29159"/>
                  </a:lnTo>
                  <a:lnTo>
                    <a:pt x="33540" y="10629"/>
                  </a:lnTo>
                  <a:lnTo>
                    <a:pt x="33172" y="9258"/>
                  </a:lnTo>
                  <a:lnTo>
                    <a:pt x="37896" y="8597"/>
                  </a:lnTo>
                  <a:lnTo>
                    <a:pt x="42735" y="8153"/>
                  </a:lnTo>
                  <a:lnTo>
                    <a:pt x="55562" y="8153"/>
                  </a:lnTo>
                  <a:lnTo>
                    <a:pt x="60401" y="8597"/>
                  </a:lnTo>
                  <a:lnTo>
                    <a:pt x="65151" y="9258"/>
                  </a:lnTo>
                  <a:lnTo>
                    <a:pt x="65151" y="1130"/>
                  </a:lnTo>
                  <a:lnTo>
                    <a:pt x="63792" y="901"/>
                  </a:lnTo>
                  <a:lnTo>
                    <a:pt x="51003" y="0"/>
                  </a:lnTo>
                  <a:lnTo>
                    <a:pt x="47282" y="0"/>
                  </a:lnTo>
                  <a:lnTo>
                    <a:pt x="3073" y="8382"/>
                  </a:lnTo>
                  <a:lnTo>
                    <a:pt x="0" y="11595"/>
                  </a:lnTo>
                  <a:lnTo>
                    <a:pt x="1689" y="15735"/>
                  </a:lnTo>
                  <a:lnTo>
                    <a:pt x="4051" y="16738"/>
                  </a:lnTo>
                  <a:lnTo>
                    <a:pt x="10109" y="14262"/>
                  </a:lnTo>
                  <a:lnTo>
                    <a:pt x="17132" y="12217"/>
                  </a:lnTo>
                  <a:lnTo>
                    <a:pt x="25146" y="10629"/>
                  </a:lnTo>
                  <a:lnTo>
                    <a:pt x="30124" y="29159"/>
                  </a:lnTo>
                  <a:lnTo>
                    <a:pt x="27546" y="29159"/>
                  </a:lnTo>
                  <a:lnTo>
                    <a:pt x="17068" y="31292"/>
                  </a:lnTo>
                  <a:lnTo>
                    <a:pt x="8483" y="37096"/>
                  </a:lnTo>
                  <a:lnTo>
                    <a:pt x="2679" y="45681"/>
                  </a:lnTo>
                  <a:lnTo>
                    <a:pt x="546" y="56159"/>
                  </a:lnTo>
                  <a:lnTo>
                    <a:pt x="546" y="164198"/>
                  </a:lnTo>
                  <a:lnTo>
                    <a:pt x="1866" y="172504"/>
                  </a:lnTo>
                  <a:lnTo>
                    <a:pt x="5537" y="179781"/>
                  </a:lnTo>
                  <a:lnTo>
                    <a:pt x="11137" y="185585"/>
                  </a:lnTo>
                  <a:lnTo>
                    <a:pt x="18249" y="189522"/>
                  </a:lnTo>
                  <a:lnTo>
                    <a:pt x="546" y="216128"/>
                  </a:lnTo>
                  <a:lnTo>
                    <a:pt x="20091" y="216128"/>
                  </a:lnTo>
                  <a:lnTo>
                    <a:pt x="29603" y="202120"/>
                  </a:lnTo>
                  <a:lnTo>
                    <a:pt x="68707" y="202120"/>
                  </a:lnTo>
                  <a:lnTo>
                    <a:pt x="78219" y="216128"/>
                  </a:lnTo>
                  <a:lnTo>
                    <a:pt x="97777" y="216128"/>
                  </a:lnTo>
                  <a:lnTo>
                    <a:pt x="88455" y="202120"/>
                  </a:lnTo>
                  <a:lnTo>
                    <a:pt x="80060" y="189522"/>
                  </a:lnTo>
                  <a:lnTo>
                    <a:pt x="87172" y="185585"/>
                  </a:lnTo>
                  <a:lnTo>
                    <a:pt x="92786" y="179781"/>
                  </a:lnTo>
                  <a:lnTo>
                    <a:pt x="95199" y="174993"/>
                  </a:lnTo>
                  <a:lnTo>
                    <a:pt x="96456" y="172504"/>
                  </a:lnTo>
                  <a:lnTo>
                    <a:pt x="97777" y="164198"/>
                  </a:lnTo>
                  <a:lnTo>
                    <a:pt x="97777" y="153377"/>
                  </a:lnTo>
                  <a:lnTo>
                    <a:pt x="97777" y="139903"/>
                  </a:lnTo>
                  <a:lnTo>
                    <a:pt x="97777" y="56159"/>
                  </a:lnTo>
                  <a:lnTo>
                    <a:pt x="95643" y="45681"/>
                  </a:lnTo>
                  <a:lnTo>
                    <a:pt x="93611" y="42672"/>
                  </a:lnTo>
                  <a:lnTo>
                    <a:pt x="89839" y="37096"/>
                  </a:lnTo>
                  <a:lnTo>
                    <a:pt x="84277" y="33337"/>
                  </a:lnTo>
                  <a:lnTo>
                    <a:pt x="84277" y="49949"/>
                  </a:lnTo>
                  <a:lnTo>
                    <a:pt x="84277" y="132600"/>
                  </a:lnTo>
                  <a:lnTo>
                    <a:pt x="84277" y="158216"/>
                  </a:lnTo>
                  <a:lnTo>
                    <a:pt x="84277" y="170154"/>
                  </a:lnTo>
                  <a:lnTo>
                    <a:pt x="79463" y="174993"/>
                  </a:lnTo>
                  <a:lnTo>
                    <a:pt x="67500" y="174993"/>
                  </a:lnTo>
                  <a:lnTo>
                    <a:pt x="62661" y="170154"/>
                  </a:lnTo>
                  <a:lnTo>
                    <a:pt x="62661" y="158216"/>
                  </a:lnTo>
                  <a:lnTo>
                    <a:pt x="67500" y="153377"/>
                  </a:lnTo>
                  <a:lnTo>
                    <a:pt x="79463" y="153377"/>
                  </a:lnTo>
                  <a:lnTo>
                    <a:pt x="84277" y="158216"/>
                  </a:lnTo>
                  <a:lnTo>
                    <a:pt x="84277" y="132600"/>
                  </a:lnTo>
                  <a:lnTo>
                    <a:pt x="76974" y="139903"/>
                  </a:lnTo>
                  <a:lnTo>
                    <a:pt x="35648" y="139903"/>
                  </a:lnTo>
                  <a:lnTo>
                    <a:pt x="35648" y="158216"/>
                  </a:lnTo>
                  <a:lnTo>
                    <a:pt x="35648" y="170154"/>
                  </a:lnTo>
                  <a:lnTo>
                    <a:pt x="30822" y="174993"/>
                  </a:lnTo>
                  <a:lnTo>
                    <a:pt x="18846" y="174993"/>
                  </a:lnTo>
                  <a:lnTo>
                    <a:pt x="14046" y="170154"/>
                  </a:lnTo>
                  <a:lnTo>
                    <a:pt x="14046" y="158216"/>
                  </a:lnTo>
                  <a:lnTo>
                    <a:pt x="18846" y="153377"/>
                  </a:lnTo>
                  <a:lnTo>
                    <a:pt x="30822" y="153377"/>
                  </a:lnTo>
                  <a:lnTo>
                    <a:pt x="35648" y="158216"/>
                  </a:lnTo>
                  <a:lnTo>
                    <a:pt x="35648" y="139903"/>
                  </a:lnTo>
                  <a:lnTo>
                    <a:pt x="21336" y="139903"/>
                  </a:lnTo>
                  <a:lnTo>
                    <a:pt x="14046" y="132600"/>
                  </a:lnTo>
                  <a:lnTo>
                    <a:pt x="14046" y="49949"/>
                  </a:lnTo>
                  <a:lnTo>
                    <a:pt x="21336" y="42672"/>
                  </a:lnTo>
                  <a:lnTo>
                    <a:pt x="76974" y="42672"/>
                  </a:lnTo>
                  <a:lnTo>
                    <a:pt x="84277" y="49949"/>
                  </a:lnTo>
                  <a:lnTo>
                    <a:pt x="84277" y="33337"/>
                  </a:lnTo>
                  <a:lnTo>
                    <a:pt x="81254" y="31292"/>
                  </a:lnTo>
                  <a:lnTo>
                    <a:pt x="70764" y="29159"/>
                  </a:lnTo>
                  <a:lnTo>
                    <a:pt x="68199" y="29159"/>
                  </a:lnTo>
                  <a:lnTo>
                    <a:pt x="73177" y="10629"/>
                  </a:lnTo>
                  <a:lnTo>
                    <a:pt x="81191" y="12217"/>
                  </a:lnTo>
                  <a:lnTo>
                    <a:pt x="88214" y="14262"/>
                  </a:lnTo>
                  <a:lnTo>
                    <a:pt x="92951" y="16192"/>
                  </a:lnTo>
                  <a:lnTo>
                    <a:pt x="95326" y="16192"/>
                  </a:lnTo>
                  <a:lnTo>
                    <a:pt x="96837" y="15240"/>
                  </a:lnTo>
                  <a:lnTo>
                    <a:pt x="98323" y="1159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14592" y="13435256"/>
              <a:ext cx="130670" cy="21611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629599" y="13492905"/>
              <a:ext cx="186575" cy="158465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622738" y="13293788"/>
              <a:ext cx="1314077" cy="1314065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5617184" y="13293801"/>
              <a:ext cx="1319530" cy="1318260"/>
            </a:xfrm>
            <a:custGeom>
              <a:avLst/>
              <a:gdLst/>
              <a:ahLst/>
              <a:cxnLst/>
              <a:rect l="l" t="t" r="r" b="b"/>
              <a:pathLst>
                <a:path w="1319529" h="1318259">
                  <a:moveTo>
                    <a:pt x="1319466" y="1317675"/>
                  </a:moveTo>
                  <a:lnTo>
                    <a:pt x="0" y="1317675"/>
                  </a:lnTo>
                  <a:lnTo>
                    <a:pt x="0" y="0"/>
                  </a:lnTo>
                  <a:lnTo>
                    <a:pt x="1319466" y="0"/>
                  </a:lnTo>
                  <a:lnTo>
                    <a:pt x="1319466" y="1317675"/>
                  </a:lnTo>
                  <a:close/>
                </a:path>
              </a:pathLst>
            </a:custGeom>
            <a:ln w="11645">
              <a:solidFill>
                <a:srgbClr val="6575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89498" y="9936710"/>
              <a:ext cx="677229" cy="1684978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1905774" y="11262360"/>
              <a:ext cx="558800" cy="245745"/>
            </a:xfrm>
            <a:custGeom>
              <a:avLst/>
              <a:gdLst/>
              <a:ahLst/>
              <a:cxnLst/>
              <a:rect l="l" t="t" r="r" b="b"/>
              <a:pathLst>
                <a:path w="558800" h="245745">
                  <a:moveTo>
                    <a:pt x="121843" y="51193"/>
                  </a:moveTo>
                  <a:lnTo>
                    <a:pt x="108356" y="43510"/>
                  </a:lnTo>
                  <a:lnTo>
                    <a:pt x="95783" y="34404"/>
                  </a:lnTo>
                  <a:lnTo>
                    <a:pt x="95402" y="34074"/>
                  </a:lnTo>
                  <a:lnTo>
                    <a:pt x="86029" y="25628"/>
                  </a:lnTo>
                  <a:lnTo>
                    <a:pt x="84239" y="24028"/>
                  </a:lnTo>
                  <a:lnTo>
                    <a:pt x="73888" y="12458"/>
                  </a:lnTo>
                  <a:lnTo>
                    <a:pt x="69316" y="6756"/>
                  </a:lnTo>
                  <a:lnTo>
                    <a:pt x="63690" y="0"/>
                  </a:lnTo>
                  <a:lnTo>
                    <a:pt x="31648" y="25984"/>
                  </a:lnTo>
                  <a:lnTo>
                    <a:pt x="29464" y="31356"/>
                  </a:lnTo>
                  <a:lnTo>
                    <a:pt x="32829" y="25628"/>
                  </a:lnTo>
                  <a:lnTo>
                    <a:pt x="32639" y="25984"/>
                  </a:lnTo>
                  <a:lnTo>
                    <a:pt x="29464" y="31356"/>
                  </a:lnTo>
                  <a:lnTo>
                    <a:pt x="0" y="81521"/>
                  </a:lnTo>
                  <a:lnTo>
                    <a:pt x="14795" y="95745"/>
                  </a:lnTo>
                  <a:lnTo>
                    <a:pt x="30010" y="109524"/>
                  </a:lnTo>
                  <a:lnTo>
                    <a:pt x="45631" y="122847"/>
                  </a:lnTo>
                  <a:lnTo>
                    <a:pt x="61645" y="135699"/>
                  </a:lnTo>
                  <a:lnTo>
                    <a:pt x="121843" y="51193"/>
                  </a:lnTo>
                  <a:close/>
                </a:path>
                <a:path w="558800" h="245745">
                  <a:moveTo>
                    <a:pt x="558723" y="229997"/>
                  </a:moveTo>
                  <a:lnTo>
                    <a:pt x="556895" y="203352"/>
                  </a:lnTo>
                  <a:lnTo>
                    <a:pt x="555244" y="196126"/>
                  </a:lnTo>
                  <a:lnTo>
                    <a:pt x="551281" y="178727"/>
                  </a:lnTo>
                  <a:lnTo>
                    <a:pt x="532295" y="126403"/>
                  </a:lnTo>
                  <a:lnTo>
                    <a:pt x="525678" y="118681"/>
                  </a:lnTo>
                  <a:lnTo>
                    <a:pt x="522592" y="119024"/>
                  </a:lnTo>
                  <a:lnTo>
                    <a:pt x="455879" y="128422"/>
                  </a:lnTo>
                  <a:lnTo>
                    <a:pt x="457606" y="145910"/>
                  </a:lnTo>
                  <a:lnTo>
                    <a:pt x="461048" y="163131"/>
                  </a:lnTo>
                  <a:lnTo>
                    <a:pt x="466191" y="179920"/>
                  </a:lnTo>
                  <a:lnTo>
                    <a:pt x="468617" y="185737"/>
                  </a:lnTo>
                  <a:lnTo>
                    <a:pt x="466559" y="178727"/>
                  </a:lnTo>
                  <a:lnTo>
                    <a:pt x="467017" y="179971"/>
                  </a:lnTo>
                  <a:lnTo>
                    <a:pt x="468617" y="185737"/>
                  </a:lnTo>
                  <a:lnTo>
                    <a:pt x="486143" y="245211"/>
                  </a:lnTo>
                  <a:lnTo>
                    <a:pt x="558723" y="229997"/>
                  </a:lnTo>
                  <a:close/>
                </a:path>
              </a:pathLst>
            </a:custGeom>
            <a:solidFill>
              <a:srgbClr val="F8B7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870011" y="11328870"/>
              <a:ext cx="695960" cy="233679"/>
            </a:xfrm>
            <a:custGeom>
              <a:avLst/>
              <a:gdLst/>
              <a:ahLst/>
              <a:cxnLst/>
              <a:rect l="l" t="t" r="r" b="b"/>
              <a:pathLst>
                <a:path w="695960" h="233679">
                  <a:moveTo>
                    <a:pt x="124891" y="156959"/>
                  </a:moveTo>
                  <a:lnTo>
                    <a:pt x="123342" y="142544"/>
                  </a:lnTo>
                  <a:lnTo>
                    <a:pt x="119824" y="128422"/>
                  </a:lnTo>
                  <a:lnTo>
                    <a:pt x="110832" y="100469"/>
                  </a:lnTo>
                  <a:lnTo>
                    <a:pt x="106845" y="85572"/>
                  </a:lnTo>
                  <a:lnTo>
                    <a:pt x="93484" y="41389"/>
                  </a:lnTo>
                  <a:lnTo>
                    <a:pt x="68338" y="10236"/>
                  </a:lnTo>
                  <a:lnTo>
                    <a:pt x="49060" y="1333"/>
                  </a:lnTo>
                  <a:lnTo>
                    <a:pt x="49187" y="1333"/>
                  </a:lnTo>
                  <a:lnTo>
                    <a:pt x="42164" y="0"/>
                  </a:lnTo>
                  <a:lnTo>
                    <a:pt x="36614" y="2298"/>
                  </a:lnTo>
                  <a:lnTo>
                    <a:pt x="36804" y="1333"/>
                  </a:lnTo>
                  <a:lnTo>
                    <a:pt x="35636" y="2692"/>
                  </a:lnTo>
                  <a:lnTo>
                    <a:pt x="32232" y="4102"/>
                  </a:lnTo>
                  <a:lnTo>
                    <a:pt x="32994" y="5778"/>
                  </a:lnTo>
                  <a:lnTo>
                    <a:pt x="26212" y="13665"/>
                  </a:lnTo>
                  <a:lnTo>
                    <a:pt x="14376" y="25234"/>
                  </a:lnTo>
                  <a:lnTo>
                    <a:pt x="4559" y="37426"/>
                  </a:lnTo>
                  <a:lnTo>
                    <a:pt x="0" y="51689"/>
                  </a:lnTo>
                  <a:lnTo>
                    <a:pt x="914" y="60464"/>
                  </a:lnTo>
                  <a:lnTo>
                    <a:pt x="4102" y="68795"/>
                  </a:lnTo>
                  <a:lnTo>
                    <a:pt x="31978" y="105371"/>
                  </a:lnTo>
                  <a:lnTo>
                    <a:pt x="70916" y="144881"/>
                  </a:lnTo>
                  <a:lnTo>
                    <a:pt x="101460" y="170383"/>
                  </a:lnTo>
                  <a:lnTo>
                    <a:pt x="113017" y="173164"/>
                  </a:lnTo>
                  <a:lnTo>
                    <a:pt x="119976" y="171551"/>
                  </a:lnTo>
                  <a:lnTo>
                    <a:pt x="124726" y="163715"/>
                  </a:lnTo>
                  <a:lnTo>
                    <a:pt x="124777" y="162966"/>
                  </a:lnTo>
                  <a:lnTo>
                    <a:pt x="124891" y="156959"/>
                  </a:lnTo>
                  <a:close/>
                </a:path>
                <a:path w="695960" h="233679">
                  <a:moveTo>
                    <a:pt x="519658" y="166319"/>
                  </a:moveTo>
                  <a:lnTo>
                    <a:pt x="519404" y="162572"/>
                  </a:lnTo>
                  <a:lnTo>
                    <a:pt x="518236" y="168008"/>
                  </a:lnTo>
                  <a:lnTo>
                    <a:pt x="519658" y="166319"/>
                  </a:lnTo>
                  <a:close/>
                </a:path>
                <a:path w="695960" h="233679">
                  <a:moveTo>
                    <a:pt x="695337" y="205740"/>
                  </a:moveTo>
                  <a:lnTo>
                    <a:pt x="650671" y="172834"/>
                  </a:lnTo>
                  <a:lnTo>
                    <a:pt x="583641" y="155536"/>
                  </a:lnTo>
                  <a:lnTo>
                    <a:pt x="548957" y="154444"/>
                  </a:lnTo>
                  <a:lnTo>
                    <a:pt x="539965" y="155321"/>
                  </a:lnTo>
                  <a:lnTo>
                    <a:pt x="531215" y="157518"/>
                  </a:lnTo>
                  <a:lnTo>
                    <a:pt x="523659" y="161569"/>
                  </a:lnTo>
                  <a:lnTo>
                    <a:pt x="519658" y="166319"/>
                  </a:lnTo>
                  <a:lnTo>
                    <a:pt x="520293" y="175412"/>
                  </a:lnTo>
                  <a:lnTo>
                    <a:pt x="525208" y="213664"/>
                  </a:lnTo>
                  <a:lnTo>
                    <a:pt x="545477" y="233121"/>
                  </a:lnTo>
                  <a:lnTo>
                    <a:pt x="578192" y="233121"/>
                  </a:lnTo>
                  <a:lnTo>
                    <a:pt x="635711" y="230657"/>
                  </a:lnTo>
                  <a:lnTo>
                    <a:pt x="679577" y="223799"/>
                  </a:lnTo>
                  <a:lnTo>
                    <a:pt x="695337" y="205740"/>
                  </a:lnTo>
                  <a:close/>
                </a:path>
              </a:pathLst>
            </a:custGeom>
            <a:solidFill>
              <a:srgbClr val="42647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921433" y="10670286"/>
              <a:ext cx="538480" cy="753745"/>
            </a:xfrm>
            <a:custGeom>
              <a:avLst/>
              <a:gdLst/>
              <a:ahLst/>
              <a:cxnLst/>
              <a:rect l="l" t="t" r="r" b="b"/>
              <a:pathLst>
                <a:path w="538480" h="753745">
                  <a:moveTo>
                    <a:pt x="538187" y="728129"/>
                  </a:moveTo>
                  <a:lnTo>
                    <a:pt x="528358" y="674484"/>
                  </a:lnTo>
                  <a:lnTo>
                    <a:pt x="519379" y="634187"/>
                  </a:lnTo>
                  <a:lnTo>
                    <a:pt x="500341" y="553821"/>
                  </a:lnTo>
                  <a:lnTo>
                    <a:pt x="488391" y="504571"/>
                  </a:lnTo>
                  <a:lnTo>
                    <a:pt x="475919" y="455434"/>
                  </a:lnTo>
                  <a:lnTo>
                    <a:pt x="462432" y="406603"/>
                  </a:lnTo>
                  <a:lnTo>
                    <a:pt x="447421" y="358267"/>
                  </a:lnTo>
                  <a:lnTo>
                    <a:pt x="430377" y="310603"/>
                  </a:lnTo>
                  <a:lnTo>
                    <a:pt x="414134" y="270687"/>
                  </a:lnTo>
                  <a:lnTo>
                    <a:pt x="384644" y="202349"/>
                  </a:lnTo>
                  <a:lnTo>
                    <a:pt x="387223" y="160832"/>
                  </a:lnTo>
                  <a:lnTo>
                    <a:pt x="389978" y="108407"/>
                  </a:lnTo>
                  <a:lnTo>
                    <a:pt x="394538" y="56273"/>
                  </a:lnTo>
                  <a:lnTo>
                    <a:pt x="403225" y="5054"/>
                  </a:lnTo>
                  <a:lnTo>
                    <a:pt x="396735" y="1143"/>
                  </a:lnTo>
                  <a:lnTo>
                    <a:pt x="367538" y="9474"/>
                  </a:lnTo>
                  <a:lnTo>
                    <a:pt x="318884" y="8458"/>
                  </a:lnTo>
                  <a:lnTo>
                    <a:pt x="316496" y="0"/>
                  </a:lnTo>
                  <a:lnTo>
                    <a:pt x="115925" y="69100"/>
                  </a:lnTo>
                  <a:lnTo>
                    <a:pt x="133007" y="117195"/>
                  </a:lnTo>
                  <a:lnTo>
                    <a:pt x="153060" y="164122"/>
                  </a:lnTo>
                  <a:lnTo>
                    <a:pt x="176022" y="209689"/>
                  </a:lnTo>
                  <a:lnTo>
                    <a:pt x="201790" y="253746"/>
                  </a:lnTo>
                  <a:lnTo>
                    <a:pt x="217335" y="276872"/>
                  </a:lnTo>
                  <a:lnTo>
                    <a:pt x="214185" y="283286"/>
                  </a:lnTo>
                  <a:lnTo>
                    <a:pt x="199339" y="306819"/>
                  </a:lnTo>
                  <a:lnTo>
                    <a:pt x="182880" y="329425"/>
                  </a:lnTo>
                  <a:lnTo>
                    <a:pt x="165798" y="351574"/>
                  </a:lnTo>
                  <a:lnTo>
                    <a:pt x="137337" y="389166"/>
                  </a:lnTo>
                  <a:lnTo>
                    <a:pt x="109601" y="427291"/>
                  </a:lnTo>
                  <a:lnTo>
                    <a:pt x="82613" y="465963"/>
                  </a:lnTo>
                  <a:lnTo>
                    <a:pt x="56375" y="505142"/>
                  </a:lnTo>
                  <a:lnTo>
                    <a:pt x="30899" y="544830"/>
                  </a:lnTo>
                  <a:lnTo>
                    <a:pt x="6184" y="584987"/>
                  </a:lnTo>
                  <a:lnTo>
                    <a:pt x="0" y="595680"/>
                  </a:lnTo>
                  <a:lnTo>
                    <a:pt x="1803" y="606361"/>
                  </a:lnTo>
                  <a:lnTo>
                    <a:pt x="48488" y="649274"/>
                  </a:lnTo>
                  <a:lnTo>
                    <a:pt x="92468" y="679272"/>
                  </a:lnTo>
                  <a:lnTo>
                    <a:pt x="127825" y="643636"/>
                  </a:lnTo>
                  <a:lnTo>
                    <a:pt x="161721" y="606640"/>
                  </a:lnTo>
                  <a:lnTo>
                    <a:pt x="194449" y="568553"/>
                  </a:lnTo>
                  <a:lnTo>
                    <a:pt x="226301" y="529666"/>
                  </a:lnTo>
                  <a:lnTo>
                    <a:pt x="257530" y="490258"/>
                  </a:lnTo>
                  <a:lnTo>
                    <a:pt x="304838" y="429336"/>
                  </a:lnTo>
                  <a:lnTo>
                    <a:pt x="307860" y="425196"/>
                  </a:lnTo>
                  <a:lnTo>
                    <a:pt x="311048" y="433120"/>
                  </a:lnTo>
                  <a:lnTo>
                    <a:pt x="426339" y="740854"/>
                  </a:lnTo>
                  <a:lnTo>
                    <a:pt x="469430" y="753732"/>
                  </a:lnTo>
                  <a:lnTo>
                    <a:pt x="485597" y="753402"/>
                  </a:lnTo>
                  <a:lnTo>
                    <a:pt x="523836" y="747217"/>
                  </a:lnTo>
                  <a:lnTo>
                    <a:pt x="537248" y="734441"/>
                  </a:lnTo>
                  <a:lnTo>
                    <a:pt x="538187" y="728129"/>
                  </a:lnTo>
                  <a:close/>
                </a:path>
              </a:pathLst>
            </a:custGeom>
            <a:solidFill>
              <a:srgbClr val="CC8F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92820" y="9786008"/>
              <a:ext cx="209338" cy="295230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649804" y="10144441"/>
              <a:ext cx="147675" cy="166560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1994660" y="10036320"/>
              <a:ext cx="392430" cy="715010"/>
            </a:xfrm>
            <a:custGeom>
              <a:avLst/>
              <a:gdLst/>
              <a:ahLst/>
              <a:cxnLst/>
              <a:rect l="l" t="t" r="r" b="b"/>
              <a:pathLst>
                <a:path w="392430" h="715009">
                  <a:moveTo>
                    <a:pt x="251921" y="0"/>
                  </a:moveTo>
                  <a:lnTo>
                    <a:pt x="195850" y="13322"/>
                  </a:lnTo>
                  <a:lnTo>
                    <a:pt x="147750" y="51555"/>
                  </a:lnTo>
                  <a:lnTo>
                    <a:pt x="110785" y="101752"/>
                  </a:lnTo>
                  <a:lnTo>
                    <a:pt x="85845" y="148066"/>
                  </a:lnTo>
                  <a:lnTo>
                    <a:pt x="65529" y="196387"/>
                  </a:lnTo>
                  <a:lnTo>
                    <a:pt x="49200" y="246359"/>
                  </a:lnTo>
                  <a:lnTo>
                    <a:pt x="36219" y="297627"/>
                  </a:lnTo>
                  <a:lnTo>
                    <a:pt x="25949" y="349834"/>
                  </a:lnTo>
                  <a:lnTo>
                    <a:pt x="17751" y="402625"/>
                  </a:lnTo>
                  <a:lnTo>
                    <a:pt x="10987" y="455643"/>
                  </a:lnTo>
                  <a:lnTo>
                    <a:pt x="5020" y="508533"/>
                  </a:lnTo>
                  <a:lnTo>
                    <a:pt x="3915" y="460921"/>
                  </a:lnTo>
                  <a:lnTo>
                    <a:pt x="0" y="512570"/>
                  </a:lnTo>
                  <a:lnTo>
                    <a:pt x="1477" y="564349"/>
                  </a:lnTo>
                  <a:lnTo>
                    <a:pt x="8273" y="615696"/>
                  </a:lnTo>
                  <a:lnTo>
                    <a:pt x="20312" y="666048"/>
                  </a:lnTo>
                  <a:lnTo>
                    <a:pt x="37519" y="714844"/>
                  </a:lnTo>
                  <a:lnTo>
                    <a:pt x="88148" y="712263"/>
                  </a:lnTo>
                  <a:lnTo>
                    <a:pt x="140628" y="706078"/>
                  </a:lnTo>
                  <a:lnTo>
                    <a:pt x="192501" y="696403"/>
                  </a:lnTo>
                  <a:lnTo>
                    <a:pt x="241305" y="683355"/>
                  </a:lnTo>
                  <a:lnTo>
                    <a:pt x="284581" y="667048"/>
                  </a:lnTo>
                  <a:lnTo>
                    <a:pt x="319868" y="647597"/>
                  </a:lnTo>
                  <a:lnTo>
                    <a:pt x="345278" y="572277"/>
                  </a:lnTo>
                  <a:lnTo>
                    <a:pt x="348367" y="519921"/>
                  </a:lnTo>
                  <a:lnTo>
                    <a:pt x="353375" y="467899"/>
                  </a:lnTo>
                  <a:lnTo>
                    <a:pt x="359707" y="416056"/>
                  </a:lnTo>
                  <a:lnTo>
                    <a:pt x="373955" y="312303"/>
                  </a:lnTo>
                  <a:lnTo>
                    <a:pt x="380678" y="260087"/>
                  </a:lnTo>
                  <a:lnTo>
                    <a:pt x="386337" y="207441"/>
                  </a:lnTo>
                  <a:lnTo>
                    <a:pt x="388978" y="175630"/>
                  </a:lnTo>
                  <a:lnTo>
                    <a:pt x="391340" y="135958"/>
                  </a:lnTo>
                  <a:lnTo>
                    <a:pt x="392108" y="96340"/>
                  </a:lnTo>
                  <a:lnTo>
                    <a:pt x="389970" y="64693"/>
                  </a:lnTo>
                  <a:lnTo>
                    <a:pt x="363635" y="26181"/>
                  </a:lnTo>
                  <a:lnTo>
                    <a:pt x="311153" y="7023"/>
                  </a:lnTo>
                  <a:lnTo>
                    <a:pt x="281125" y="2045"/>
                  </a:lnTo>
                  <a:lnTo>
                    <a:pt x="251921" y="0"/>
                  </a:lnTo>
                  <a:close/>
                </a:path>
              </a:pathLst>
            </a:custGeom>
            <a:solidFill>
              <a:srgbClr val="FDE0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896033" y="10038994"/>
              <a:ext cx="821690" cy="775335"/>
            </a:xfrm>
            <a:custGeom>
              <a:avLst/>
              <a:gdLst/>
              <a:ahLst/>
              <a:cxnLst/>
              <a:rect l="l" t="t" r="r" b="b"/>
              <a:pathLst>
                <a:path w="821689" h="775334">
                  <a:moveTo>
                    <a:pt x="339191" y="48933"/>
                  </a:moveTo>
                  <a:lnTo>
                    <a:pt x="326009" y="5397"/>
                  </a:lnTo>
                  <a:lnTo>
                    <a:pt x="300012" y="0"/>
                  </a:lnTo>
                  <a:lnTo>
                    <a:pt x="266941" y="9906"/>
                  </a:lnTo>
                  <a:lnTo>
                    <a:pt x="209080" y="37769"/>
                  </a:lnTo>
                  <a:lnTo>
                    <a:pt x="164350" y="81699"/>
                  </a:lnTo>
                  <a:lnTo>
                    <a:pt x="97536" y="173012"/>
                  </a:lnTo>
                  <a:lnTo>
                    <a:pt x="71259" y="213360"/>
                  </a:lnTo>
                  <a:lnTo>
                    <a:pt x="48209" y="254914"/>
                  </a:lnTo>
                  <a:lnTo>
                    <a:pt x="28981" y="297929"/>
                  </a:lnTo>
                  <a:lnTo>
                    <a:pt x="14147" y="342709"/>
                  </a:lnTo>
                  <a:lnTo>
                    <a:pt x="4292" y="389534"/>
                  </a:lnTo>
                  <a:lnTo>
                    <a:pt x="0" y="438696"/>
                  </a:lnTo>
                  <a:lnTo>
                    <a:pt x="101" y="460921"/>
                  </a:lnTo>
                  <a:lnTo>
                    <a:pt x="4406" y="505282"/>
                  </a:lnTo>
                  <a:lnTo>
                    <a:pt x="23075" y="550252"/>
                  </a:lnTo>
                  <a:lnTo>
                    <a:pt x="49060" y="590283"/>
                  </a:lnTo>
                  <a:lnTo>
                    <a:pt x="75361" y="629920"/>
                  </a:lnTo>
                  <a:lnTo>
                    <a:pt x="102235" y="668680"/>
                  </a:lnTo>
                  <a:lnTo>
                    <a:pt x="129959" y="706094"/>
                  </a:lnTo>
                  <a:lnTo>
                    <a:pt x="158800" y="741718"/>
                  </a:lnTo>
                  <a:lnTo>
                    <a:pt x="192468" y="770470"/>
                  </a:lnTo>
                  <a:lnTo>
                    <a:pt x="210451" y="774776"/>
                  </a:lnTo>
                  <a:lnTo>
                    <a:pt x="227406" y="767257"/>
                  </a:lnTo>
                  <a:lnTo>
                    <a:pt x="244119" y="723049"/>
                  </a:lnTo>
                  <a:lnTo>
                    <a:pt x="239610" y="683056"/>
                  </a:lnTo>
                  <a:lnTo>
                    <a:pt x="232752" y="661949"/>
                  </a:lnTo>
                  <a:lnTo>
                    <a:pt x="234886" y="659345"/>
                  </a:lnTo>
                  <a:lnTo>
                    <a:pt x="252158" y="618998"/>
                  </a:lnTo>
                  <a:lnTo>
                    <a:pt x="264642" y="576630"/>
                  </a:lnTo>
                  <a:lnTo>
                    <a:pt x="275920" y="527837"/>
                  </a:lnTo>
                  <a:lnTo>
                    <a:pt x="286067" y="474306"/>
                  </a:lnTo>
                  <a:lnTo>
                    <a:pt x="295186" y="417715"/>
                  </a:lnTo>
                  <a:lnTo>
                    <a:pt x="303352" y="359727"/>
                  </a:lnTo>
                  <a:lnTo>
                    <a:pt x="310667" y="302044"/>
                  </a:lnTo>
                  <a:lnTo>
                    <a:pt x="317220" y="246329"/>
                  </a:lnTo>
                  <a:lnTo>
                    <a:pt x="328371" y="147510"/>
                  </a:lnTo>
                  <a:lnTo>
                    <a:pt x="333159" y="107772"/>
                  </a:lnTo>
                  <a:lnTo>
                    <a:pt x="335648" y="89916"/>
                  </a:lnTo>
                  <a:lnTo>
                    <a:pt x="338162" y="69316"/>
                  </a:lnTo>
                  <a:lnTo>
                    <a:pt x="339191" y="48933"/>
                  </a:lnTo>
                  <a:close/>
                </a:path>
                <a:path w="821689" h="775334">
                  <a:moveTo>
                    <a:pt x="821093" y="249034"/>
                  </a:moveTo>
                  <a:lnTo>
                    <a:pt x="792226" y="209727"/>
                  </a:lnTo>
                  <a:lnTo>
                    <a:pt x="773290" y="205359"/>
                  </a:lnTo>
                  <a:lnTo>
                    <a:pt x="764019" y="208280"/>
                  </a:lnTo>
                  <a:lnTo>
                    <a:pt x="756145" y="214464"/>
                  </a:lnTo>
                  <a:lnTo>
                    <a:pt x="676363" y="304838"/>
                  </a:lnTo>
                  <a:lnTo>
                    <a:pt x="671918" y="311442"/>
                  </a:lnTo>
                  <a:lnTo>
                    <a:pt x="668731" y="316763"/>
                  </a:lnTo>
                  <a:lnTo>
                    <a:pt x="664248" y="319201"/>
                  </a:lnTo>
                  <a:lnTo>
                    <a:pt x="631609" y="284022"/>
                  </a:lnTo>
                  <a:lnTo>
                    <a:pt x="614705" y="233895"/>
                  </a:lnTo>
                  <a:lnTo>
                    <a:pt x="600887" y="198386"/>
                  </a:lnTo>
                  <a:lnTo>
                    <a:pt x="584504" y="163931"/>
                  </a:lnTo>
                  <a:lnTo>
                    <a:pt x="564311" y="126873"/>
                  </a:lnTo>
                  <a:lnTo>
                    <a:pt x="541172" y="91719"/>
                  </a:lnTo>
                  <a:lnTo>
                    <a:pt x="513321" y="60185"/>
                  </a:lnTo>
                  <a:lnTo>
                    <a:pt x="480923" y="33909"/>
                  </a:lnTo>
                  <a:lnTo>
                    <a:pt x="444106" y="14465"/>
                  </a:lnTo>
                  <a:lnTo>
                    <a:pt x="443915" y="13195"/>
                  </a:lnTo>
                  <a:lnTo>
                    <a:pt x="450418" y="65379"/>
                  </a:lnTo>
                  <a:lnTo>
                    <a:pt x="455193" y="117741"/>
                  </a:lnTo>
                  <a:lnTo>
                    <a:pt x="458241" y="170230"/>
                  </a:lnTo>
                  <a:lnTo>
                    <a:pt x="459549" y="222796"/>
                  </a:lnTo>
                  <a:lnTo>
                    <a:pt x="459143" y="275374"/>
                  </a:lnTo>
                  <a:lnTo>
                    <a:pt x="456996" y="327914"/>
                  </a:lnTo>
                  <a:lnTo>
                    <a:pt x="453123" y="380352"/>
                  </a:lnTo>
                  <a:lnTo>
                    <a:pt x="447509" y="432625"/>
                  </a:lnTo>
                  <a:lnTo>
                    <a:pt x="442912" y="478777"/>
                  </a:lnTo>
                  <a:lnTo>
                    <a:pt x="440791" y="527227"/>
                  </a:lnTo>
                  <a:lnTo>
                    <a:pt x="442290" y="575538"/>
                  </a:lnTo>
                  <a:lnTo>
                    <a:pt x="448487" y="621258"/>
                  </a:lnTo>
                  <a:lnTo>
                    <a:pt x="466610" y="586486"/>
                  </a:lnTo>
                  <a:lnTo>
                    <a:pt x="477710" y="540435"/>
                  </a:lnTo>
                  <a:lnTo>
                    <a:pt x="483793" y="486905"/>
                  </a:lnTo>
                  <a:lnTo>
                    <a:pt x="486841" y="429666"/>
                  </a:lnTo>
                  <a:lnTo>
                    <a:pt x="488848" y="372478"/>
                  </a:lnTo>
                  <a:lnTo>
                    <a:pt x="491820" y="319112"/>
                  </a:lnTo>
                  <a:lnTo>
                    <a:pt x="519684" y="358978"/>
                  </a:lnTo>
                  <a:lnTo>
                    <a:pt x="552132" y="393585"/>
                  </a:lnTo>
                  <a:lnTo>
                    <a:pt x="589026" y="423659"/>
                  </a:lnTo>
                  <a:lnTo>
                    <a:pt x="630186" y="449922"/>
                  </a:lnTo>
                  <a:lnTo>
                    <a:pt x="654392" y="458711"/>
                  </a:lnTo>
                  <a:lnTo>
                    <a:pt x="662724" y="457796"/>
                  </a:lnTo>
                  <a:lnTo>
                    <a:pt x="710831" y="415150"/>
                  </a:lnTo>
                  <a:lnTo>
                    <a:pt x="739914" y="382981"/>
                  </a:lnTo>
                  <a:lnTo>
                    <a:pt x="767397" y="349415"/>
                  </a:lnTo>
                  <a:lnTo>
                    <a:pt x="793191" y="314553"/>
                  </a:lnTo>
                  <a:lnTo>
                    <a:pt x="817689" y="264591"/>
                  </a:lnTo>
                  <a:lnTo>
                    <a:pt x="821093" y="249034"/>
                  </a:lnTo>
                  <a:close/>
                </a:path>
              </a:pathLst>
            </a:custGeom>
            <a:solidFill>
              <a:srgbClr val="42647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7099182" y="13266846"/>
            <a:ext cx="3309620" cy="916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730"/>
              </a:lnSpc>
              <a:spcBef>
                <a:spcPts val="95"/>
              </a:spcBef>
            </a:pPr>
            <a:r>
              <a:rPr sz="2300" spc="-120" dirty="0">
                <a:solidFill>
                  <a:srgbClr val="FFFFFF"/>
                </a:solidFill>
                <a:latin typeface="Gotham Bold"/>
                <a:cs typeface="Gotham Bold"/>
              </a:rPr>
              <a:t>Great</a:t>
            </a:r>
            <a:r>
              <a:rPr sz="2300" spc="-45" dirty="0">
                <a:solidFill>
                  <a:srgbClr val="FFFFFF"/>
                </a:solidFill>
                <a:latin typeface="Gotham Bold"/>
                <a:cs typeface="Gotham Bold"/>
              </a:rPr>
              <a:t> </a:t>
            </a:r>
            <a:r>
              <a:rPr sz="2300" spc="-110" dirty="0">
                <a:solidFill>
                  <a:srgbClr val="FFFFFF"/>
                </a:solidFill>
                <a:latin typeface="Gotham Bold"/>
                <a:cs typeface="Gotham Bold"/>
              </a:rPr>
              <a:t>Prizes</a:t>
            </a:r>
            <a:r>
              <a:rPr sz="2300" spc="-40" dirty="0">
                <a:solidFill>
                  <a:srgbClr val="FFFFFF"/>
                </a:solidFill>
                <a:latin typeface="Gotham Bold"/>
                <a:cs typeface="Gotham Bold"/>
              </a:rPr>
              <a:t> </a:t>
            </a:r>
            <a:r>
              <a:rPr sz="2300" spc="-145" dirty="0">
                <a:solidFill>
                  <a:srgbClr val="FFFFFF"/>
                </a:solidFill>
                <a:latin typeface="Gotham Bold"/>
                <a:cs typeface="Gotham Bold"/>
              </a:rPr>
              <a:t>To</a:t>
            </a:r>
            <a:r>
              <a:rPr sz="2300" spc="-45" dirty="0">
                <a:solidFill>
                  <a:srgbClr val="FFFFFF"/>
                </a:solidFill>
                <a:latin typeface="Gotham Bold"/>
                <a:cs typeface="Gotham Bold"/>
              </a:rPr>
              <a:t> </a:t>
            </a:r>
            <a:r>
              <a:rPr sz="2300" spc="-145" dirty="0">
                <a:solidFill>
                  <a:srgbClr val="FFFFFF"/>
                </a:solidFill>
                <a:latin typeface="Gotham Bold"/>
                <a:cs typeface="Gotham Bold"/>
              </a:rPr>
              <a:t>Be</a:t>
            </a:r>
            <a:r>
              <a:rPr sz="2300" spc="-40" dirty="0">
                <a:solidFill>
                  <a:srgbClr val="FFFFFF"/>
                </a:solidFill>
                <a:latin typeface="Gotham Bold"/>
                <a:cs typeface="Gotham Bold"/>
              </a:rPr>
              <a:t> </a:t>
            </a:r>
            <a:r>
              <a:rPr sz="2300" spc="-25" dirty="0">
                <a:solidFill>
                  <a:srgbClr val="FFFFFF"/>
                </a:solidFill>
                <a:latin typeface="Gotham Bold"/>
                <a:cs typeface="Gotham Bold"/>
              </a:rPr>
              <a:t>Won</a:t>
            </a:r>
            <a:endParaRPr sz="2300" dirty="0">
              <a:latin typeface="Gotham Bold"/>
              <a:cs typeface="Gotham Bold"/>
            </a:endParaRPr>
          </a:p>
          <a:p>
            <a:pPr marL="12700">
              <a:lnSpc>
                <a:spcPts val="4290"/>
              </a:lnSpc>
            </a:pPr>
            <a:r>
              <a:rPr sz="3600" b="1" spc="-160" dirty="0">
                <a:solidFill>
                  <a:srgbClr val="F26529"/>
                </a:solidFill>
                <a:latin typeface="Gotham Bold"/>
                <a:cs typeface="Gotham Bold"/>
              </a:rPr>
              <a:t>Sign</a:t>
            </a:r>
            <a:r>
              <a:rPr sz="3600" b="1" spc="-80" dirty="0">
                <a:solidFill>
                  <a:srgbClr val="F26529"/>
                </a:solidFill>
                <a:latin typeface="Gotham Bold"/>
                <a:cs typeface="Gotham Bold"/>
              </a:rPr>
              <a:t> </a:t>
            </a:r>
            <a:r>
              <a:rPr sz="3600" b="1" spc="-215" dirty="0">
                <a:solidFill>
                  <a:srgbClr val="F26529"/>
                </a:solidFill>
                <a:latin typeface="Gotham Bold"/>
                <a:cs typeface="Gotham Bold"/>
              </a:rPr>
              <a:t>Up</a:t>
            </a:r>
            <a:r>
              <a:rPr sz="3600" b="1" spc="-80" dirty="0">
                <a:solidFill>
                  <a:srgbClr val="F26529"/>
                </a:solidFill>
                <a:latin typeface="Gotham Bold"/>
                <a:cs typeface="Gotham Bold"/>
              </a:rPr>
              <a:t> </a:t>
            </a:r>
            <a:r>
              <a:rPr sz="3600" b="1" spc="-145" dirty="0">
                <a:solidFill>
                  <a:srgbClr val="F26529"/>
                </a:solidFill>
                <a:latin typeface="Gotham Bold"/>
                <a:cs typeface="Gotham Bold"/>
              </a:rPr>
              <a:t>Today!</a:t>
            </a:r>
            <a:endParaRPr sz="3600" b="1" dirty="0">
              <a:latin typeface="Gotham Bold"/>
              <a:cs typeface="Gotham Bold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099157" y="14133129"/>
            <a:ext cx="2724150" cy="532130"/>
          </a:xfrm>
          <a:prstGeom prst="rect">
            <a:avLst/>
          </a:prstGeom>
        </p:spPr>
        <p:txBody>
          <a:bodyPr vert="horz" wrap="square" lIns="0" tIns="59054" rIns="0" bIns="0" rtlCol="0">
            <a:spAutoFit/>
          </a:bodyPr>
          <a:lstStyle/>
          <a:p>
            <a:pPr marL="12700" marR="5080">
              <a:lnSpc>
                <a:spcPts val="1810"/>
              </a:lnSpc>
              <a:spcBef>
                <a:spcPts val="464"/>
              </a:spcBef>
            </a:pPr>
            <a:r>
              <a:rPr sz="1800" spc="-95" dirty="0">
                <a:solidFill>
                  <a:srgbClr val="FFFFFF"/>
                </a:solidFill>
                <a:latin typeface="Gotham Medium"/>
                <a:cs typeface="Gotham Medium"/>
              </a:rPr>
              <a:t>Scan</a:t>
            </a:r>
            <a:r>
              <a:rPr sz="1800" spc="-35" dirty="0">
                <a:solidFill>
                  <a:srgbClr val="FFFFFF"/>
                </a:solidFill>
                <a:latin typeface="Gotham Medium"/>
                <a:cs typeface="Gotham Medium"/>
              </a:rPr>
              <a:t> </a:t>
            </a:r>
            <a:r>
              <a:rPr sz="1800" spc="-80" dirty="0">
                <a:solidFill>
                  <a:srgbClr val="FFFFFF"/>
                </a:solidFill>
                <a:latin typeface="Gotham Medium"/>
                <a:cs typeface="Gotham Medium"/>
              </a:rPr>
              <a:t>the</a:t>
            </a:r>
            <a:r>
              <a:rPr sz="1800" spc="-30" dirty="0">
                <a:solidFill>
                  <a:srgbClr val="FFFFFF"/>
                </a:solidFill>
                <a:latin typeface="Gotham Medium"/>
                <a:cs typeface="Gotham Medium"/>
              </a:rPr>
              <a:t> </a:t>
            </a:r>
            <a:r>
              <a:rPr sz="1800" spc="-120" dirty="0">
                <a:solidFill>
                  <a:srgbClr val="FFFFFF"/>
                </a:solidFill>
                <a:latin typeface="Gotham Medium"/>
                <a:cs typeface="Gotham Medium"/>
              </a:rPr>
              <a:t>QR</a:t>
            </a:r>
            <a:r>
              <a:rPr sz="1800" spc="-35" dirty="0">
                <a:solidFill>
                  <a:srgbClr val="FFFFFF"/>
                </a:solidFill>
                <a:latin typeface="Gotham Medium"/>
                <a:cs typeface="Gotham Medium"/>
              </a:rPr>
              <a:t> </a:t>
            </a:r>
            <a:r>
              <a:rPr sz="1800" spc="-100" dirty="0">
                <a:solidFill>
                  <a:srgbClr val="FFFFFF"/>
                </a:solidFill>
                <a:latin typeface="Gotham Medium"/>
                <a:cs typeface="Gotham Medium"/>
              </a:rPr>
              <a:t>code</a:t>
            </a:r>
            <a:r>
              <a:rPr sz="1800" spc="-30" dirty="0">
                <a:solidFill>
                  <a:srgbClr val="FFFFFF"/>
                </a:solidFill>
                <a:latin typeface="Gotham Medium"/>
                <a:cs typeface="Gotham Medium"/>
              </a:rPr>
              <a:t> </a:t>
            </a:r>
            <a:r>
              <a:rPr sz="1800" spc="-65" dirty="0">
                <a:solidFill>
                  <a:srgbClr val="FFFFFF"/>
                </a:solidFill>
                <a:latin typeface="Gotham Medium"/>
                <a:cs typeface="Gotham Medium"/>
              </a:rPr>
              <a:t>or</a:t>
            </a:r>
            <a:r>
              <a:rPr sz="1800" spc="-30" dirty="0">
                <a:solidFill>
                  <a:srgbClr val="FFFFFF"/>
                </a:solidFill>
                <a:latin typeface="Gotham Medium"/>
                <a:cs typeface="Gotham Medium"/>
              </a:rPr>
              <a:t> </a:t>
            </a:r>
            <a:r>
              <a:rPr sz="1800" spc="-50" dirty="0">
                <a:solidFill>
                  <a:srgbClr val="FFFFFF"/>
                </a:solidFill>
                <a:latin typeface="Gotham Medium"/>
                <a:cs typeface="Gotham Medium"/>
              </a:rPr>
              <a:t>visit </a:t>
            </a:r>
            <a:r>
              <a:rPr sz="1800" spc="-35" dirty="0">
                <a:solidFill>
                  <a:srgbClr val="FFFFFF"/>
                </a:solidFill>
                <a:latin typeface="Gotham Medium"/>
                <a:cs typeface="Gotham Medium"/>
              </a:rPr>
              <a:t>ActiveTravelLogger.ie</a:t>
            </a:r>
            <a:endParaRPr sz="1800">
              <a:latin typeface="Gotham Medium"/>
              <a:cs typeface="Gotham Medium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6DC03074-02F1-BB61-2F05-F0E72F456C0A}"/>
              </a:ext>
            </a:extLst>
          </p:cNvPr>
          <p:cNvSpPr/>
          <p:nvPr/>
        </p:nvSpPr>
        <p:spPr>
          <a:xfrm>
            <a:off x="489498" y="4895850"/>
            <a:ext cx="9581602" cy="2667000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Gotham Medium" pitchFamily="2" charset="0"/>
                <a:cs typeface="Gotham Medium" pitchFamily="2" charset="0"/>
              </a:rPr>
              <a:t>Insert Text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Gotham Bold</vt:lpstr>
      <vt:lpstr>Gotham Medium</vt:lpstr>
      <vt:lpstr>Office Theme</vt:lpstr>
      <vt:lpstr>2nd to 29th  March 2026 Team-Up and Get Walking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A3 Marchathon - FA ( editable poster)</dc:title>
  <cp:lastModifiedBy>Minakshi Rana</cp:lastModifiedBy>
  <cp:revision>3</cp:revision>
  <dcterms:created xsi:type="dcterms:W3CDTF">2026-01-12T16:57:46Z</dcterms:created>
  <dcterms:modified xsi:type="dcterms:W3CDTF">2026-01-27T09:03:35Z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2026-01-12T00:00:00Z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2026-01-12T00:00:00Z</vt:filetime>
  </property>
  <property fmtid="{D5CDD505-2E9C-101B-9397-08002B2CF9AE}" pid="5" name="Producer">
    <vt:lpwstr>Adobe PDF library 17.00</vt:lpwstr>
  </property>
</Properties>
</file>