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7"/>
  </p:notesMasterIdLst>
  <p:handoutMasterIdLst>
    <p:handoutMasterId r:id="rId8"/>
  </p:handoutMasterIdLst>
  <p:sldIdLst>
    <p:sldId id="264" r:id="rId2"/>
    <p:sldId id="257" r:id="rId3"/>
    <p:sldId id="265" r:id="rId4"/>
    <p:sldId id="266" r:id="rId5"/>
    <p:sldId id="267" r:id="rId6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30B4"/>
    <a:srgbClr val="93D2E4"/>
    <a:srgbClr val="FFFFFF"/>
    <a:srgbClr val="661320"/>
    <a:srgbClr val="AF1422"/>
    <a:srgbClr val="471320"/>
    <a:srgbClr val="A61521"/>
    <a:srgbClr val="D3EEF8"/>
    <a:srgbClr val="EEF8FC"/>
    <a:srgbClr val="A7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4" autoAdjust="0"/>
    <p:restoredTop sz="94193" autoAdjust="0"/>
  </p:normalViewPr>
  <p:slideViewPr>
    <p:cSldViewPr snapToGrid="0" snapToObjects="1">
      <p:cViewPr>
        <p:scale>
          <a:sx n="41" d="100"/>
          <a:sy n="41" d="100"/>
        </p:scale>
        <p:origin x="1680" y="4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58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41A597-7F7B-65F6-7B70-66D3D9E0CE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A76F59-93D9-D864-9CA4-B2E15FEFC4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490AA-83B9-445A-8BC7-90FF577F03AE}" type="datetimeFigureOut">
              <a:rPr lang="en-IE" smtClean="0"/>
              <a:t>30/01/2026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C1627F-5107-8050-DD2F-28D6191576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43D64-99A7-DCF6-6972-703E960986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1340-EFA6-4E58-BE52-F247205039B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4590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2BB2D-F61B-4041-9A65-0D6A6CC8BD5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D1D87-1C6E-E94A-BC05-F6FAFD8DE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D1D87-1C6E-E94A-BC05-F6FAFD8DE6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7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97BA-05C3-744D-BEA9-78A0FDAE335D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07B4-986A-4D4B-9A0B-7725A0C5825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group of colorful leaves&#10;&#10;AI-generated content may be incorrect.">
            <a:extLst>
              <a:ext uri="{FF2B5EF4-FFF2-40B4-BE49-F238E27FC236}">
                <a16:creationId xmlns:a16="http://schemas.microsoft.com/office/drawing/2014/main" id="{999805DC-6A41-36C5-6692-EAFFBD59CD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3616" t="38215" r="59452" b="32857"/>
          <a:stretch>
            <a:fillRect/>
          </a:stretch>
        </p:blipFill>
        <p:spPr>
          <a:xfrm>
            <a:off x="7673105" y="450283"/>
            <a:ext cx="686315" cy="878625"/>
          </a:xfrm>
          <a:prstGeom prst="rect">
            <a:avLst/>
          </a:prstGeom>
        </p:spPr>
      </p:pic>
      <p:pic>
        <p:nvPicPr>
          <p:cNvPr id="8" name="Picture 7" descr="A group of colorful leaves&#10;&#10;AI-generated content may be incorrect.">
            <a:extLst>
              <a:ext uri="{FF2B5EF4-FFF2-40B4-BE49-F238E27FC236}">
                <a16:creationId xmlns:a16="http://schemas.microsoft.com/office/drawing/2014/main" id="{7BD76100-0D81-5443-8B4F-B5CD0BBE8C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54" t="43956" r="78802" b="33622"/>
          <a:stretch>
            <a:fillRect/>
          </a:stretch>
        </p:blipFill>
        <p:spPr>
          <a:xfrm>
            <a:off x="2984216" y="6422913"/>
            <a:ext cx="784086" cy="681017"/>
          </a:xfrm>
          <a:prstGeom prst="rect">
            <a:avLst/>
          </a:prstGeom>
        </p:spPr>
      </p:pic>
      <p:pic>
        <p:nvPicPr>
          <p:cNvPr id="9" name="Picture 8" descr="A group of colorful leaves&#10;&#10;AI-generated content may be incorrect.">
            <a:extLst>
              <a:ext uri="{FF2B5EF4-FFF2-40B4-BE49-F238E27FC236}">
                <a16:creationId xmlns:a16="http://schemas.microsoft.com/office/drawing/2014/main" id="{EB4623D9-ADD2-A9C1-F74B-7F6B3F896B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132" t="73676" r="85174" b="8602"/>
          <a:stretch>
            <a:fillRect/>
          </a:stretch>
        </p:blipFill>
        <p:spPr>
          <a:xfrm>
            <a:off x="11822344" y="1807894"/>
            <a:ext cx="548436" cy="681017"/>
          </a:xfrm>
          <a:prstGeom prst="rect">
            <a:avLst/>
          </a:prstGeom>
        </p:spPr>
      </p:pic>
      <p:pic>
        <p:nvPicPr>
          <p:cNvPr id="10" name="Picture 9" descr="A group of colorful leaves&#10;&#10;AI-generated content may be incorrect.">
            <a:extLst>
              <a:ext uri="{FF2B5EF4-FFF2-40B4-BE49-F238E27FC236}">
                <a16:creationId xmlns:a16="http://schemas.microsoft.com/office/drawing/2014/main" id="{CAEE8DB9-F01F-6909-DDBB-31AF8CE53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2412" t="877" r="61866" b="70195"/>
          <a:stretch>
            <a:fillRect/>
          </a:stretch>
        </p:blipFill>
        <p:spPr>
          <a:xfrm>
            <a:off x="384863" y="2593843"/>
            <a:ext cx="637293" cy="878625"/>
          </a:xfrm>
          <a:prstGeom prst="rect">
            <a:avLst/>
          </a:prstGeom>
        </p:spPr>
      </p:pic>
      <p:pic>
        <p:nvPicPr>
          <p:cNvPr id="11" name="Picture 10" descr="A group of colorful leaves&#10;&#10;AI-generated content may be incorrect.">
            <a:extLst>
              <a:ext uri="{FF2B5EF4-FFF2-40B4-BE49-F238E27FC236}">
                <a16:creationId xmlns:a16="http://schemas.microsoft.com/office/drawing/2014/main" id="{24FB6116-7DE1-7395-FB2F-5A14B29E3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512" t="1787" r="81766" b="69285"/>
          <a:stretch>
            <a:fillRect/>
          </a:stretch>
        </p:blipFill>
        <p:spPr>
          <a:xfrm>
            <a:off x="11822346" y="5566193"/>
            <a:ext cx="637293" cy="8786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32F074D-F7D1-0CC8-B0F6-F29506EBA5CA}"/>
              </a:ext>
            </a:extLst>
          </p:cNvPr>
          <p:cNvGrpSpPr/>
          <p:nvPr userDrawn="1"/>
        </p:nvGrpSpPr>
        <p:grpSpPr>
          <a:xfrm>
            <a:off x="0" y="0"/>
            <a:ext cx="12801600" cy="9730494"/>
            <a:chOff x="0" y="0"/>
            <a:chExt cx="12801600" cy="9730494"/>
          </a:xfrm>
        </p:grpSpPr>
        <p:pic>
          <p:nvPicPr>
            <p:cNvPr id="14" name="Picture 13" descr="A group of people walking in a park&#10;&#10;AI-generated content may be incorrect.">
              <a:extLst>
                <a:ext uri="{FF2B5EF4-FFF2-40B4-BE49-F238E27FC236}">
                  <a16:creationId xmlns:a16="http://schemas.microsoft.com/office/drawing/2014/main" id="{6CFC4D69-EDE7-2E56-08AF-B7509F262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80160"/>
              <a:ext cx="12801600" cy="905033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CAC5DD-72FA-8D68-CF22-FCDB1CBBA26E}"/>
                </a:ext>
              </a:extLst>
            </p:cNvPr>
            <p:cNvSpPr/>
            <p:nvPr/>
          </p:nvSpPr>
          <p:spPr>
            <a:xfrm>
              <a:off x="0" y="0"/>
              <a:ext cx="12801600" cy="1801906"/>
            </a:xfrm>
            <a:prstGeom prst="rect">
              <a:avLst/>
            </a:prstGeom>
            <a:solidFill>
              <a:srgbClr val="93D2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95F4634-9D4E-6AA2-D530-B9CE88392A89}"/>
              </a:ext>
            </a:extLst>
          </p:cNvPr>
          <p:cNvSpPr/>
          <p:nvPr userDrawn="1"/>
        </p:nvSpPr>
        <p:spPr>
          <a:xfrm>
            <a:off x="0" y="0"/>
            <a:ext cx="12801600" cy="9730494"/>
          </a:xfrm>
          <a:prstGeom prst="rect">
            <a:avLst/>
          </a:prstGeom>
          <a:solidFill>
            <a:srgbClr val="FFFFFF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160"/>
          </a:p>
        </p:txBody>
      </p:sp>
    </p:spTree>
    <p:extLst>
      <p:ext uri="{BB962C8B-B14F-4D97-AF65-F5344CB8AC3E}">
        <p14:creationId xmlns:p14="http://schemas.microsoft.com/office/powerpoint/2010/main" val="193796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97BA-05C3-744D-BEA9-78A0FDAE335D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07B4-986A-4D4B-9A0B-7725A0C5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84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97BA-05C3-744D-BEA9-78A0FDAE335D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07B4-986A-4D4B-9A0B-7725A0C5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83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97BA-05C3-744D-BEA9-78A0FDAE335D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07B4-986A-4D4B-9A0B-7725A0C5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58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A13419D-E0FC-696A-FAEB-B8070A01DAE9}"/>
              </a:ext>
            </a:extLst>
          </p:cNvPr>
          <p:cNvGrpSpPr/>
          <p:nvPr userDrawn="1"/>
        </p:nvGrpSpPr>
        <p:grpSpPr>
          <a:xfrm>
            <a:off x="0" y="0"/>
            <a:ext cx="12801600" cy="9730494"/>
            <a:chOff x="0" y="0"/>
            <a:chExt cx="12801600" cy="9730494"/>
          </a:xfrm>
        </p:grpSpPr>
        <p:pic>
          <p:nvPicPr>
            <p:cNvPr id="4" name="Picture 3" descr="A group of people walking in a park&#10;&#10;AI-generated content may be incorrect.">
              <a:extLst>
                <a:ext uri="{FF2B5EF4-FFF2-40B4-BE49-F238E27FC236}">
                  <a16:creationId xmlns:a16="http://schemas.microsoft.com/office/drawing/2014/main" id="{CFC7CD68-01AD-ADF4-A956-408671291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80160"/>
              <a:ext cx="12801600" cy="905033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55B233-45B4-E09E-5AB1-D67FBEAF0C02}"/>
                </a:ext>
              </a:extLst>
            </p:cNvPr>
            <p:cNvSpPr/>
            <p:nvPr/>
          </p:nvSpPr>
          <p:spPr>
            <a:xfrm>
              <a:off x="0" y="0"/>
              <a:ext cx="12801600" cy="1801906"/>
            </a:xfrm>
            <a:prstGeom prst="rect">
              <a:avLst/>
            </a:prstGeom>
            <a:solidFill>
              <a:srgbClr val="93D2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D42433E-3B0F-4D88-F2C7-043D1F61A86F}"/>
              </a:ext>
            </a:extLst>
          </p:cNvPr>
          <p:cNvSpPr/>
          <p:nvPr userDrawn="1"/>
        </p:nvSpPr>
        <p:spPr>
          <a:xfrm>
            <a:off x="0" y="0"/>
            <a:ext cx="12801600" cy="9730494"/>
          </a:xfrm>
          <a:prstGeom prst="rect">
            <a:avLst/>
          </a:prstGeom>
          <a:solidFill>
            <a:srgbClr val="FFFFFF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160"/>
          </a:p>
        </p:txBody>
      </p:sp>
      <p:pic>
        <p:nvPicPr>
          <p:cNvPr id="8" name="Picture 7" descr="A group of colorful leaves&#10;&#10;AI-generated content may be incorrect.">
            <a:extLst>
              <a:ext uri="{FF2B5EF4-FFF2-40B4-BE49-F238E27FC236}">
                <a16:creationId xmlns:a16="http://schemas.microsoft.com/office/drawing/2014/main" id="{69321883-5A4B-4C86-B25C-71634D005F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2412" t="877" r="61866" b="70195"/>
          <a:stretch>
            <a:fillRect/>
          </a:stretch>
        </p:blipFill>
        <p:spPr>
          <a:xfrm>
            <a:off x="737796" y="5805096"/>
            <a:ext cx="444648" cy="465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DC367E-9696-D608-3D3D-34ED2DDF28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" y="-719944"/>
            <a:ext cx="6602312" cy="355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94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32F074D-F7D1-0CC8-B0F6-F29506EBA5CA}"/>
              </a:ext>
            </a:extLst>
          </p:cNvPr>
          <p:cNvGrpSpPr/>
          <p:nvPr userDrawn="1"/>
        </p:nvGrpSpPr>
        <p:grpSpPr>
          <a:xfrm>
            <a:off x="0" y="0"/>
            <a:ext cx="12801600" cy="9730494"/>
            <a:chOff x="0" y="0"/>
            <a:chExt cx="12801600" cy="9730494"/>
          </a:xfrm>
        </p:grpSpPr>
        <p:pic>
          <p:nvPicPr>
            <p:cNvPr id="14" name="Picture 13" descr="A group of people walking in a park&#10;&#10;AI-generated content may be incorrect.">
              <a:extLst>
                <a:ext uri="{FF2B5EF4-FFF2-40B4-BE49-F238E27FC236}">
                  <a16:creationId xmlns:a16="http://schemas.microsoft.com/office/drawing/2014/main" id="{6CFC4D69-EDE7-2E56-08AF-B7509F262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80160"/>
              <a:ext cx="12801600" cy="905033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CAC5DD-72FA-8D68-CF22-FCDB1CBBA26E}"/>
                </a:ext>
              </a:extLst>
            </p:cNvPr>
            <p:cNvSpPr/>
            <p:nvPr/>
          </p:nvSpPr>
          <p:spPr>
            <a:xfrm>
              <a:off x="0" y="0"/>
              <a:ext cx="12801600" cy="1801906"/>
            </a:xfrm>
            <a:prstGeom prst="rect">
              <a:avLst/>
            </a:prstGeom>
            <a:solidFill>
              <a:srgbClr val="93D2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95F4634-9D4E-6AA2-D530-B9CE88392A89}"/>
              </a:ext>
            </a:extLst>
          </p:cNvPr>
          <p:cNvSpPr/>
          <p:nvPr userDrawn="1"/>
        </p:nvSpPr>
        <p:spPr>
          <a:xfrm>
            <a:off x="0" y="0"/>
            <a:ext cx="12801600" cy="9730494"/>
          </a:xfrm>
          <a:prstGeom prst="rect">
            <a:avLst/>
          </a:prstGeom>
          <a:solidFill>
            <a:srgbClr val="FFFFFF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16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97BA-05C3-744D-BEA9-78A0FDAE335D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07B4-986A-4D4B-9A0B-7725A0C5825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group of colorful leaves&#10;&#10;AI-generated content may be incorrect.">
            <a:extLst>
              <a:ext uri="{FF2B5EF4-FFF2-40B4-BE49-F238E27FC236}">
                <a16:creationId xmlns:a16="http://schemas.microsoft.com/office/drawing/2014/main" id="{7BD76100-0D81-5443-8B4F-B5CD0BBE8C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854" t="43956" r="78802" b="33622"/>
          <a:stretch>
            <a:fillRect/>
          </a:stretch>
        </p:blipFill>
        <p:spPr>
          <a:xfrm>
            <a:off x="2984216" y="6422913"/>
            <a:ext cx="784086" cy="681017"/>
          </a:xfrm>
          <a:prstGeom prst="rect">
            <a:avLst/>
          </a:prstGeom>
        </p:spPr>
      </p:pic>
      <p:pic>
        <p:nvPicPr>
          <p:cNvPr id="10" name="Picture 9" descr="A group of colorful leaves&#10;&#10;AI-generated content may be incorrect.">
            <a:extLst>
              <a:ext uri="{FF2B5EF4-FFF2-40B4-BE49-F238E27FC236}">
                <a16:creationId xmlns:a16="http://schemas.microsoft.com/office/drawing/2014/main" id="{CAEE8DB9-F01F-6909-DDBB-31AF8CE532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2412" t="877" r="61866" b="70195"/>
          <a:stretch>
            <a:fillRect/>
          </a:stretch>
        </p:blipFill>
        <p:spPr>
          <a:xfrm>
            <a:off x="737796" y="5805096"/>
            <a:ext cx="444648" cy="465809"/>
          </a:xfrm>
          <a:prstGeom prst="rect">
            <a:avLst/>
          </a:prstGeom>
        </p:spPr>
      </p:pic>
      <p:pic>
        <p:nvPicPr>
          <p:cNvPr id="11" name="Picture 10" descr="A group of colorful leaves&#10;&#10;AI-generated content may be incorrect.">
            <a:extLst>
              <a:ext uri="{FF2B5EF4-FFF2-40B4-BE49-F238E27FC236}">
                <a16:creationId xmlns:a16="http://schemas.microsoft.com/office/drawing/2014/main" id="{24FB6116-7DE1-7395-FB2F-5A14B29E32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512" t="1787" r="81766" b="69285"/>
          <a:stretch>
            <a:fillRect/>
          </a:stretch>
        </p:blipFill>
        <p:spPr>
          <a:xfrm>
            <a:off x="12209062" y="8149737"/>
            <a:ext cx="386715" cy="3991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85CB9D-2336-A851-0563-30B7EB33BF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" y="-719944"/>
            <a:ext cx="6602312" cy="355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43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0C98452-A749-92C7-185C-569EBE3C63C1}"/>
              </a:ext>
            </a:extLst>
          </p:cNvPr>
          <p:cNvGrpSpPr/>
          <p:nvPr userDrawn="1"/>
        </p:nvGrpSpPr>
        <p:grpSpPr>
          <a:xfrm>
            <a:off x="0" y="0"/>
            <a:ext cx="12801600" cy="9730494"/>
            <a:chOff x="0" y="0"/>
            <a:chExt cx="12801600" cy="9730494"/>
          </a:xfrm>
        </p:grpSpPr>
        <p:pic>
          <p:nvPicPr>
            <p:cNvPr id="15" name="Picture 14" descr="A group of people walking in a park&#10;&#10;AI-generated content may be incorrect.">
              <a:extLst>
                <a:ext uri="{FF2B5EF4-FFF2-40B4-BE49-F238E27FC236}">
                  <a16:creationId xmlns:a16="http://schemas.microsoft.com/office/drawing/2014/main" id="{A0EC0564-9019-BBA0-9EB6-90BE0B542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80160"/>
              <a:ext cx="12801600" cy="905033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7A102B2-15DE-BA33-C839-63A580B46D14}"/>
                </a:ext>
              </a:extLst>
            </p:cNvPr>
            <p:cNvSpPr/>
            <p:nvPr/>
          </p:nvSpPr>
          <p:spPr>
            <a:xfrm>
              <a:off x="0" y="0"/>
              <a:ext cx="12801600" cy="1801906"/>
            </a:xfrm>
            <a:prstGeom prst="rect">
              <a:avLst/>
            </a:prstGeom>
            <a:solidFill>
              <a:srgbClr val="93D2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C2BBE2B-37B4-61B2-05C3-1D1D280C0FC7}"/>
              </a:ext>
            </a:extLst>
          </p:cNvPr>
          <p:cNvSpPr/>
          <p:nvPr userDrawn="1"/>
        </p:nvSpPr>
        <p:spPr>
          <a:xfrm>
            <a:off x="0" y="0"/>
            <a:ext cx="12801600" cy="9730494"/>
          </a:xfrm>
          <a:prstGeom prst="rect">
            <a:avLst/>
          </a:prstGeom>
          <a:solidFill>
            <a:srgbClr val="FFFFFF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160"/>
          </a:p>
        </p:txBody>
      </p:sp>
      <p:pic>
        <p:nvPicPr>
          <p:cNvPr id="18" name="Picture 17" descr="A group of colorful leaves&#10;&#10;AI-generated content may be incorrect.">
            <a:extLst>
              <a:ext uri="{FF2B5EF4-FFF2-40B4-BE49-F238E27FC236}">
                <a16:creationId xmlns:a16="http://schemas.microsoft.com/office/drawing/2014/main" id="{16D6576E-BFBA-58D5-B779-675CF2B25A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854" t="43956" r="78802" b="33622"/>
          <a:stretch>
            <a:fillRect/>
          </a:stretch>
        </p:blipFill>
        <p:spPr>
          <a:xfrm>
            <a:off x="2984216" y="6422913"/>
            <a:ext cx="784086" cy="681017"/>
          </a:xfrm>
          <a:prstGeom prst="rect">
            <a:avLst/>
          </a:prstGeom>
        </p:spPr>
      </p:pic>
      <p:pic>
        <p:nvPicPr>
          <p:cNvPr id="19" name="Picture 18" descr="A group of colorful leaves&#10;&#10;AI-generated content may be incorrect.">
            <a:extLst>
              <a:ext uri="{FF2B5EF4-FFF2-40B4-BE49-F238E27FC236}">
                <a16:creationId xmlns:a16="http://schemas.microsoft.com/office/drawing/2014/main" id="{F21D9793-4240-3DF1-7B63-DFD04B2B04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2412" t="877" r="61866" b="70195"/>
          <a:stretch>
            <a:fillRect/>
          </a:stretch>
        </p:blipFill>
        <p:spPr>
          <a:xfrm>
            <a:off x="737796" y="5805096"/>
            <a:ext cx="444648" cy="465809"/>
          </a:xfrm>
          <a:prstGeom prst="rect">
            <a:avLst/>
          </a:prstGeom>
        </p:spPr>
      </p:pic>
      <p:pic>
        <p:nvPicPr>
          <p:cNvPr id="20" name="Picture 19" descr="A group of colorful leaves&#10;&#10;AI-generated content may be incorrect.">
            <a:extLst>
              <a:ext uri="{FF2B5EF4-FFF2-40B4-BE49-F238E27FC236}">
                <a16:creationId xmlns:a16="http://schemas.microsoft.com/office/drawing/2014/main" id="{63126C0F-C32F-E07D-C9AD-C4BC28AB71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512" t="1787" r="81766" b="69285"/>
          <a:stretch>
            <a:fillRect/>
          </a:stretch>
        </p:blipFill>
        <p:spPr>
          <a:xfrm>
            <a:off x="12209062" y="8149737"/>
            <a:ext cx="386715" cy="399178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45A83FD1-2A0B-8879-7FB3-D31CC2C6A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106A14F-E5EC-65CE-3D24-14CC34BFA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5042855"/>
            <a:ext cx="9601200" cy="2318067"/>
          </a:xfrm>
        </p:spPr>
        <p:txBody>
          <a:bodyPr/>
          <a:lstStyle>
            <a:lvl1pPr marL="0" indent="0" algn="ctr">
              <a:buNone/>
              <a:defRPr sz="3361"/>
            </a:lvl1pPr>
            <a:lvl2pPr marL="640123" indent="0" algn="ctr">
              <a:buNone/>
              <a:defRPr sz="2800"/>
            </a:lvl2pPr>
            <a:lvl3pPr marL="1280244" indent="0" algn="ctr">
              <a:buNone/>
              <a:defRPr sz="2520"/>
            </a:lvl3pPr>
            <a:lvl4pPr marL="1920367" indent="0" algn="ctr">
              <a:buNone/>
              <a:defRPr sz="2240"/>
            </a:lvl4pPr>
            <a:lvl5pPr marL="2560491" indent="0" algn="ctr">
              <a:buNone/>
              <a:defRPr sz="2240"/>
            </a:lvl5pPr>
            <a:lvl6pPr marL="3200613" indent="0" algn="ctr">
              <a:buNone/>
              <a:defRPr sz="2240"/>
            </a:lvl6pPr>
            <a:lvl7pPr marL="3840736" indent="0" algn="ctr">
              <a:buNone/>
              <a:defRPr sz="2240"/>
            </a:lvl7pPr>
            <a:lvl8pPr marL="4480858" indent="0" algn="ctr">
              <a:buNone/>
              <a:defRPr sz="2240"/>
            </a:lvl8pPr>
            <a:lvl9pPr marL="512098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0C05D8E9-75F8-5636-B605-7C801E4A2A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0111" y="8898892"/>
            <a:ext cx="2880360" cy="511175"/>
          </a:xfrm>
        </p:spPr>
        <p:txBody>
          <a:bodyPr/>
          <a:lstStyle/>
          <a:p>
            <a:fld id="{931397BA-05C3-744D-BEA9-78A0FDAE335D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B6250D6C-A97F-7766-594A-CAACA997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0530" y="8898892"/>
            <a:ext cx="4320540" cy="511175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C5B57136-A1AB-401D-9EA5-0879AB36A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130" y="8898892"/>
            <a:ext cx="2880360" cy="511175"/>
          </a:xfrm>
        </p:spPr>
        <p:txBody>
          <a:bodyPr/>
          <a:lstStyle/>
          <a:p>
            <a:fld id="{392307B4-986A-4D4B-9A0B-7725A0C5825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Horizontal Scroll 1">
            <a:extLst>
              <a:ext uri="{FF2B5EF4-FFF2-40B4-BE49-F238E27FC236}">
                <a16:creationId xmlns:a16="http://schemas.microsoft.com/office/drawing/2014/main" id="{BD59912A-DD17-0FFC-F6EA-D48D354C27B5}"/>
              </a:ext>
            </a:extLst>
          </p:cNvPr>
          <p:cNvSpPr/>
          <p:nvPr userDrawn="1"/>
        </p:nvSpPr>
        <p:spPr>
          <a:xfrm>
            <a:off x="700435" y="2324628"/>
            <a:ext cx="11363369" cy="3552141"/>
          </a:xfrm>
          <a:prstGeom prst="horizontalScroll">
            <a:avLst/>
          </a:prstGeom>
          <a:solidFill>
            <a:srgbClr val="4030B4"/>
          </a:solidFill>
          <a:ln w="28575">
            <a:solidFill>
              <a:srgbClr val="D3E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16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627927-6B36-AD1B-A358-BCAE22354136}"/>
              </a:ext>
            </a:extLst>
          </p:cNvPr>
          <p:cNvGrpSpPr/>
          <p:nvPr userDrawn="1"/>
        </p:nvGrpSpPr>
        <p:grpSpPr>
          <a:xfrm>
            <a:off x="896671" y="3316811"/>
            <a:ext cx="1851170" cy="1702607"/>
            <a:chOff x="2594781" y="2924826"/>
            <a:chExt cx="1419121" cy="1419121"/>
          </a:xfrm>
        </p:grpSpPr>
        <p:pic>
          <p:nvPicPr>
            <p:cNvPr id="4" name="Graphic 3" descr="Ribbon with solid fill">
              <a:extLst>
                <a:ext uri="{FF2B5EF4-FFF2-40B4-BE49-F238E27FC236}">
                  <a16:creationId xmlns:a16="http://schemas.microsoft.com/office/drawing/2014/main" id="{0815E83E-37D9-BD62-CC7C-52F853FA6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94781" y="2924826"/>
              <a:ext cx="1419121" cy="141912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86076A-E993-6115-5856-96060974E0F3}"/>
                </a:ext>
              </a:extLst>
            </p:cNvPr>
            <p:cNvSpPr txBox="1"/>
            <p:nvPr/>
          </p:nvSpPr>
          <p:spPr>
            <a:xfrm>
              <a:off x="3100269" y="3071663"/>
              <a:ext cx="408146" cy="6925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799" b="1" dirty="0">
                  <a:solidFill>
                    <a:schemeClr val="bg1"/>
                  </a:solidFill>
                  <a:cs typeface="Kigelia Arabic" panose="020B0604020202020204" pitchFamily="34" charset="-78"/>
                </a:rPr>
                <a:t>1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5B9E148-2727-A54D-133F-BE19013060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" y="-719944"/>
            <a:ext cx="6602312" cy="355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14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B26DCDA-0E23-F5E4-0F0B-1C6491408BA5}"/>
              </a:ext>
            </a:extLst>
          </p:cNvPr>
          <p:cNvGrpSpPr/>
          <p:nvPr userDrawn="1"/>
        </p:nvGrpSpPr>
        <p:grpSpPr>
          <a:xfrm>
            <a:off x="0" y="0"/>
            <a:ext cx="12801600" cy="9730494"/>
            <a:chOff x="0" y="0"/>
            <a:chExt cx="12801600" cy="9730494"/>
          </a:xfrm>
        </p:grpSpPr>
        <p:pic>
          <p:nvPicPr>
            <p:cNvPr id="10" name="Picture 9" descr="A group of people walking in a park&#10;&#10;AI-generated content may be incorrect.">
              <a:extLst>
                <a:ext uri="{FF2B5EF4-FFF2-40B4-BE49-F238E27FC236}">
                  <a16:creationId xmlns:a16="http://schemas.microsoft.com/office/drawing/2014/main" id="{7F1F1DA0-FD11-3566-2028-3B97B0A0B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80160"/>
              <a:ext cx="12801600" cy="905033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671D3F-FB5B-8B93-351E-8740FA6FA210}"/>
                </a:ext>
              </a:extLst>
            </p:cNvPr>
            <p:cNvSpPr/>
            <p:nvPr/>
          </p:nvSpPr>
          <p:spPr>
            <a:xfrm>
              <a:off x="0" y="0"/>
              <a:ext cx="12801600" cy="1801906"/>
            </a:xfrm>
            <a:prstGeom prst="rect">
              <a:avLst/>
            </a:prstGeom>
            <a:solidFill>
              <a:srgbClr val="93D2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A4ABF8F2-7F1A-22E1-F015-2269A30FD93F}"/>
              </a:ext>
            </a:extLst>
          </p:cNvPr>
          <p:cNvSpPr/>
          <p:nvPr userDrawn="1"/>
        </p:nvSpPr>
        <p:spPr>
          <a:xfrm>
            <a:off x="0" y="0"/>
            <a:ext cx="12801600" cy="9730494"/>
          </a:xfrm>
          <a:prstGeom prst="rect">
            <a:avLst/>
          </a:prstGeom>
          <a:solidFill>
            <a:srgbClr val="FFFFFF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160"/>
          </a:p>
        </p:txBody>
      </p:sp>
      <p:pic>
        <p:nvPicPr>
          <p:cNvPr id="26" name="Picture 25" descr="A group of colorful leaves&#10;&#10;AI-generated content may be incorrect.">
            <a:extLst>
              <a:ext uri="{FF2B5EF4-FFF2-40B4-BE49-F238E27FC236}">
                <a16:creationId xmlns:a16="http://schemas.microsoft.com/office/drawing/2014/main" id="{374B82B5-6A2B-F6A3-86FB-69C5D7B67B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2412" t="877" r="61866" b="70195"/>
          <a:stretch>
            <a:fillRect/>
          </a:stretch>
        </p:blipFill>
        <p:spPr>
          <a:xfrm>
            <a:off x="737796" y="5805096"/>
            <a:ext cx="444648" cy="4658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38E2059-737A-8B8B-246F-25C14B1A36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" y="-719944"/>
            <a:ext cx="6602312" cy="3551633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2F0774F-3030-AF3B-6AD2-82DFF5FB86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0111" y="8898892"/>
            <a:ext cx="2880360" cy="511175"/>
          </a:xfrm>
        </p:spPr>
        <p:txBody>
          <a:bodyPr/>
          <a:lstStyle/>
          <a:p>
            <a:fld id="{931397BA-05C3-744D-BEA9-78A0FDAE335D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7310DB9-293B-B226-635D-18F0BBC83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0530" y="8898892"/>
            <a:ext cx="4320540" cy="51117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5B8DB9D-7057-A71D-1253-7DE2CB1E0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130" y="8898892"/>
            <a:ext cx="2880360" cy="511175"/>
          </a:xfrm>
        </p:spPr>
        <p:txBody>
          <a:bodyPr/>
          <a:lstStyle/>
          <a:p>
            <a:fld id="{392307B4-986A-4D4B-9A0B-7725A0C5825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0490EC-B20E-C297-0B45-2CB1513369EC}"/>
              </a:ext>
            </a:extLst>
          </p:cNvPr>
          <p:cNvSpPr txBox="1"/>
          <p:nvPr userDrawn="1"/>
        </p:nvSpPr>
        <p:spPr>
          <a:xfrm>
            <a:off x="6508286" y="1834258"/>
            <a:ext cx="4992817" cy="92314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5279" b="1" dirty="0">
                <a:solidFill>
                  <a:srgbClr val="4030B4"/>
                </a:solidFill>
                <a:cs typeface="Kigelia Arabic" panose="020B0604020202020204" pitchFamily="34" charset="-78"/>
              </a:rPr>
              <a:t>Marchathon step target</a:t>
            </a:r>
            <a:endParaRPr lang="en-US" sz="5279" dirty="0">
              <a:solidFill>
                <a:srgbClr val="4030B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58566A-173E-58E7-72DC-0C47E97D0B9D}"/>
              </a:ext>
            </a:extLst>
          </p:cNvPr>
          <p:cNvSpPr txBox="1"/>
          <p:nvPr userDrawn="1"/>
        </p:nvSpPr>
        <p:spPr>
          <a:xfrm>
            <a:off x="8449444" y="2646715"/>
            <a:ext cx="4735721" cy="92314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5279" b="1" dirty="0">
                <a:solidFill>
                  <a:srgbClr val="4030B4"/>
                </a:solidFill>
                <a:cs typeface="Kigelia Arabic" panose="020B0604020202020204" pitchFamily="34" charset="-78"/>
              </a:rPr>
              <a:t>average steps</a:t>
            </a:r>
            <a:endParaRPr lang="en-US" sz="5279" dirty="0">
              <a:solidFill>
                <a:srgbClr val="4030B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431A52-86DF-9788-9268-D2B2FF2BD36B}"/>
              </a:ext>
            </a:extLst>
          </p:cNvPr>
          <p:cNvSpPr txBox="1"/>
          <p:nvPr userDrawn="1"/>
        </p:nvSpPr>
        <p:spPr>
          <a:xfrm>
            <a:off x="-680857" y="2646715"/>
            <a:ext cx="4735721" cy="92314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/>
            <a:r>
              <a:rPr lang="en-US" sz="5279" b="1" dirty="0">
                <a:solidFill>
                  <a:srgbClr val="4030B4"/>
                </a:solidFill>
                <a:cs typeface="Kigelia Arabic" panose="020B0604020202020204" pitchFamily="34" charset="-78"/>
              </a:rPr>
              <a:t>is a total of</a:t>
            </a:r>
            <a:endParaRPr lang="en-US" sz="5279" dirty="0">
              <a:solidFill>
                <a:srgbClr val="4030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3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97BA-05C3-744D-BEA9-78A0FDAE335D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07B4-986A-4D4B-9A0B-7725A0C5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4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97BA-05C3-744D-BEA9-78A0FDAE335D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07B4-986A-4D4B-9A0B-7725A0C5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8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97BA-05C3-744D-BEA9-78A0FDAE335D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07B4-986A-4D4B-9A0B-7725A0C5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1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97BA-05C3-744D-BEA9-78A0FDAE335D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07B4-986A-4D4B-9A0B-7725A0C5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1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97BA-05C3-744D-BEA9-78A0FDAE335D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07B4-986A-4D4B-9A0B-7725A0C5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8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97BA-05C3-744D-BEA9-78A0FDAE335D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07B4-986A-4D4B-9A0B-7725A0C5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5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97BA-05C3-744D-BEA9-78A0FDAE335D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07B4-986A-4D4B-9A0B-7725A0C5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3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97BA-05C3-744D-BEA9-78A0FDAE335D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07B4-986A-4D4B-9A0B-7725A0C5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397BA-05C3-744D-BEA9-78A0FDAE335D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307B4-986A-4D4B-9A0B-7725A0C5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4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10" r:id="rId15"/>
    <p:sldLayoutId id="2147483711" r:id="rId16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FBD4CD-61E8-2F7D-F299-0B83ED4DF87E}"/>
              </a:ext>
            </a:extLst>
          </p:cNvPr>
          <p:cNvSpPr txBox="1">
            <a:spLocks/>
          </p:cNvSpPr>
          <p:nvPr/>
        </p:nvSpPr>
        <p:spPr>
          <a:xfrm>
            <a:off x="410553" y="2020976"/>
            <a:ext cx="11618259" cy="6751132"/>
          </a:xfrm>
          <a:prstGeom prst="rect">
            <a:avLst/>
          </a:prstGeom>
        </p:spPr>
        <p:txBody>
          <a:bodyPr>
            <a:normAutofit/>
          </a:bodyPr>
          <a:lstStyle>
            <a:lvl1pPr marL="266753" indent="-266753" algn="l" defTabSz="1067013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260" indent="-266753" algn="l" defTabSz="1067013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767" indent="-266753" algn="l" defTabSz="1067013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7273" indent="-266753" algn="l" defTabSz="1067013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780" indent="-266753" algn="l" defTabSz="1067013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4287" indent="-266753" algn="l" defTabSz="1067013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793" indent="-266753" algn="l" defTabSz="1067013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1300" indent="-266753" algn="l" defTabSz="1067013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807" indent="-266753" algn="l" defTabSz="1067013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160"/>
              </a:spcAft>
              <a:buClr>
                <a:srgbClr val="00B050"/>
              </a:buClr>
              <a:buSzPct val="125000"/>
            </a:pPr>
            <a:r>
              <a:rPr lang="en-IE" sz="3200" dirty="0">
                <a:solidFill>
                  <a:srgbClr val="4030B4"/>
                </a:solidFill>
              </a:rPr>
              <a:t>Choose the relevant graphic you wish to use.</a:t>
            </a:r>
          </a:p>
          <a:p>
            <a:pPr>
              <a:spcAft>
                <a:spcPts val="2160"/>
              </a:spcAft>
              <a:buClr>
                <a:srgbClr val="00B050"/>
              </a:buClr>
              <a:buSzPct val="125000"/>
            </a:pPr>
            <a:r>
              <a:rPr lang="en-IE" sz="3200" dirty="0">
                <a:solidFill>
                  <a:srgbClr val="4030B4"/>
                </a:solidFill>
              </a:rPr>
              <a:t>Select the ‘generic text’ which appears on the graphic.</a:t>
            </a:r>
            <a:br>
              <a:rPr lang="en-IE" sz="3200" dirty="0">
                <a:solidFill>
                  <a:srgbClr val="4030B4"/>
                </a:solidFill>
              </a:rPr>
            </a:br>
            <a:r>
              <a:rPr lang="en-IE" sz="2800" i="1" dirty="0">
                <a:solidFill>
                  <a:srgbClr val="4030B4"/>
                </a:solidFill>
              </a:rPr>
              <a:t>Note: All editable text is identified by the [ ] brackets. For example. [Organisation]</a:t>
            </a:r>
          </a:p>
          <a:p>
            <a:pPr>
              <a:spcAft>
                <a:spcPts val="2160"/>
              </a:spcAft>
              <a:buClr>
                <a:srgbClr val="00B050"/>
              </a:buClr>
              <a:buSzPct val="125000"/>
            </a:pPr>
            <a:r>
              <a:rPr lang="en-IE" sz="3200" dirty="0">
                <a:solidFill>
                  <a:srgbClr val="4030B4"/>
                </a:solidFill>
              </a:rPr>
              <a:t>Replace it with your preferred text relevant to the graphic.</a:t>
            </a:r>
          </a:p>
          <a:p>
            <a:pPr>
              <a:spcAft>
                <a:spcPts val="2160"/>
              </a:spcAft>
              <a:buClr>
                <a:srgbClr val="00B050"/>
              </a:buClr>
              <a:buSzPct val="125000"/>
            </a:pPr>
            <a:r>
              <a:rPr lang="en-IE" sz="3200" dirty="0">
                <a:solidFill>
                  <a:srgbClr val="4030B4"/>
                </a:solidFill>
              </a:rPr>
              <a:t>When you have finished, save it in correct format for use in emails, intranet, social media, etc.</a:t>
            </a:r>
          </a:p>
          <a:p>
            <a:pPr marL="1257261" lvl="1" indent="-617138">
              <a:buClr>
                <a:srgbClr val="00B050"/>
              </a:buClr>
              <a:buFont typeface="+mj-lt"/>
              <a:buAutoNum type="alphaLcParenR"/>
            </a:pPr>
            <a:r>
              <a:rPr lang="en-IE" sz="3200" dirty="0">
                <a:solidFill>
                  <a:srgbClr val="4030B4"/>
                </a:solidFill>
              </a:rPr>
              <a:t>Go to ‘File’ </a:t>
            </a:r>
            <a:r>
              <a:rPr lang="en-IE" sz="3200" dirty="0">
                <a:solidFill>
                  <a:srgbClr val="4030B4"/>
                </a:solidFill>
                <a:sym typeface="Wingdings" panose="05000000000000000000" pitchFamily="2" charset="2"/>
              </a:rPr>
              <a:t>and then ‘Save As’.</a:t>
            </a:r>
          </a:p>
          <a:p>
            <a:pPr marL="1257261" lvl="1" indent="-617138">
              <a:buClr>
                <a:srgbClr val="00B050"/>
              </a:buClr>
              <a:buFont typeface="+mj-lt"/>
              <a:buAutoNum type="alphaLcParenR"/>
            </a:pPr>
            <a:r>
              <a:rPr lang="en-IE" sz="3200" dirty="0">
                <a:solidFill>
                  <a:srgbClr val="4030B4"/>
                </a:solidFill>
                <a:sym typeface="Wingdings" panose="05000000000000000000" pitchFamily="2" charset="2"/>
              </a:rPr>
              <a:t>Save as either PNG, JPEG, PDF or any other relevant format.</a:t>
            </a:r>
          </a:p>
          <a:p>
            <a:pPr marL="1257261" lvl="1" indent="-617138">
              <a:buClr>
                <a:srgbClr val="00B050"/>
              </a:buClr>
              <a:buFont typeface="+mj-lt"/>
              <a:buAutoNum type="alphaLcParenR"/>
            </a:pPr>
            <a:r>
              <a:rPr lang="en-IE" sz="3200" dirty="0">
                <a:solidFill>
                  <a:srgbClr val="4030B4"/>
                </a:solidFill>
                <a:sym typeface="Wingdings" panose="05000000000000000000" pitchFamily="2" charset="2"/>
              </a:rPr>
              <a:t>You will be asked which slides you want to export – select the necessary slide.</a:t>
            </a:r>
            <a:endParaRPr lang="en-IE" sz="3200" dirty="0">
              <a:solidFill>
                <a:srgbClr val="4030B4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30FC11A-6637-5C99-5B59-366603810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53" y="165188"/>
            <a:ext cx="13243663" cy="185578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4030B4"/>
                </a:solidFill>
                <a:latin typeface="+mn-lt"/>
              </a:rPr>
              <a:t>Instructions on using the editable graphics</a:t>
            </a:r>
          </a:p>
        </p:txBody>
      </p:sp>
    </p:spTree>
    <p:extLst>
      <p:ext uri="{BB962C8B-B14F-4D97-AF65-F5344CB8AC3E}">
        <p14:creationId xmlns:p14="http://schemas.microsoft.com/office/powerpoint/2010/main" val="16409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B8606-80FC-48C4-8C71-DC0BCD089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02253" y="-1681030"/>
            <a:ext cx="16606104" cy="1535887"/>
          </a:xfrm>
        </p:spPr>
        <p:txBody>
          <a:bodyPr vert="horz" lIns="109706" tIns="54853" rIns="109706" bIns="54853" rtlCol="0" anchor="b">
            <a:normAutofit/>
          </a:bodyPr>
          <a:lstStyle/>
          <a:p>
            <a:r>
              <a:rPr lang="en-GB" sz="60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Marchathon Editable Generic Graphic</a:t>
            </a:r>
            <a:endParaRPr lang="en-IE" sz="60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130A8E-4A52-4E2F-8735-EBE00DD0012E}"/>
              </a:ext>
            </a:extLst>
          </p:cNvPr>
          <p:cNvSpPr txBox="1"/>
          <p:nvPr/>
        </p:nvSpPr>
        <p:spPr>
          <a:xfrm>
            <a:off x="-1582194" y="689622"/>
            <a:ext cx="15965985" cy="370625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7919" b="1" dirty="0">
                <a:solidFill>
                  <a:srgbClr val="4030B4"/>
                </a:solidFill>
                <a:cs typeface="Kigelia Arabic" panose="020B0604020202020204" pitchFamily="34" charset="-78"/>
              </a:rPr>
              <a:t>[Insert your text here]</a:t>
            </a:r>
          </a:p>
        </p:txBody>
      </p:sp>
    </p:spTree>
    <p:extLst>
      <p:ext uri="{BB962C8B-B14F-4D97-AF65-F5344CB8AC3E}">
        <p14:creationId xmlns:p14="http://schemas.microsoft.com/office/powerpoint/2010/main" val="3116651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B7223D6-EBB7-F5F9-B6E7-8D1760DF230C}"/>
              </a:ext>
            </a:extLst>
          </p:cNvPr>
          <p:cNvSpPr txBox="1">
            <a:spLocks/>
          </p:cNvSpPr>
          <p:nvPr/>
        </p:nvSpPr>
        <p:spPr>
          <a:xfrm>
            <a:off x="-143545" y="-1437897"/>
            <a:ext cx="15762836" cy="1363069"/>
          </a:xfrm>
          <a:prstGeom prst="rect">
            <a:avLst/>
          </a:prstGeom>
          <a:effectLst/>
        </p:spPr>
        <p:txBody>
          <a:bodyPr vert="horz" lIns="109706" tIns="54853" rIns="109706" bIns="54853" rtlCol="0" anchor="b">
            <a:normAutofit/>
          </a:bodyPr>
          <a:lstStyle>
            <a:lvl1pPr algn="l" defTabSz="10670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A6152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Marchathon Editable Leaderboard Graphic</a:t>
            </a:r>
            <a:endParaRPr lang="en-IE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1DF433-BFF3-C799-9E1B-50A3701CF014}"/>
              </a:ext>
            </a:extLst>
          </p:cNvPr>
          <p:cNvSpPr txBox="1"/>
          <p:nvPr/>
        </p:nvSpPr>
        <p:spPr>
          <a:xfrm>
            <a:off x="4863324" y="361406"/>
            <a:ext cx="7064373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4030B4"/>
                </a:solidFill>
                <a:cs typeface="Kigelia Arabic" panose="020B0604020202020204" pitchFamily="34" charset="-78"/>
              </a:rPr>
              <a:t>[Organisation] </a:t>
            </a:r>
          </a:p>
          <a:p>
            <a:pPr algn="r"/>
            <a:r>
              <a:rPr lang="en-US" sz="4400" b="1" dirty="0">
                <a:solidFill>
                  <a:srgbClr val="4030B4"/>
                </a:solidFill>
                <a:cs typeface="Kigelia Arabic" panose="020B0604020202020204" pitchFamily="34" charset="-78"/>
              </a:rPr>
              <a:t>Leaderboard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F692D8-6391-AE6C-0A4B-4EFD6069BD2C}"/>
              </a:ext>
            </a:extLst>
          </p:cNvPr>
          <p:cNvSpPr txBox="1"/>
          <p:nvPr/>
        </p:nvSpPr>
        <p:spPr>
          <a:xfrm>
            <a:off x="1056550" y="2017601"/>
            <a:ext cx="6839710" cy="6092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359" b="1" dirty="0">
                <a:solidFill>
                  <a:srgbClr val="4030B4"/>
                </a:solidFill>
                <a:cs typeface="Kigelia Arabic" panose="020B0604020202020204" pitchFamily="34" charset="-78"/>
              </a:rPr>
              <a:t>Team 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E2F59-D754-DE8A-92AC-97237F465CE2}"/>
              </a:ext>
            </a:extLst>
          </p:cNvPr>
          <p:cNvSpPr txBox="1"/>
          <p:nvPr/>
        </p:nvSpPr>
        <p:spPr>
          <a:xfrm>
            <a:off x="9282010" y="1992702"/>
            <a:ext cx="2905183" cy="6092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359" b="1" dirty="0">
                <a:solidFill>
                  <a:srgbClr val="4030B4"/>
                </a:solidFill>
                <a:cs typeface="Kigelia Arabic" panose="020B0604020202020204" pitchFamily="34" charset="-78"/>
              </a:rPr>
              <a:t>Av. Team Steps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218B07-3D1B-C158-F70A-C63F92FBB5E2}"/>
              </a:ext>
            </a:extLst>
          </p:cNvPr>
          <p:cNvGrpSpPr/>
          <p:nvPr/>
        </p:nvGrpSpPr>
        <p:grpSpPr>
          <a:xfrm>
            <a:off x="1248479" y="2623529"/>
            <a:ext cx="10856435" cy="2683683"/>
            <a:chOff x="354910" y="2434007"/>
            <a:chExt cx="11572787" cy="322838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AC6C7C6-5326-AC4D-7F86-C3238532E874}"/>
                </a:ext>
              </a:extLst>
            </p:cNvPr>
            <p:cNvGrpSpPr/>
            <p:nvPr/>
          </p:nvGrpSpPr>
          <p:grpSpPr>
            <a:xfrm>
              <a:off x="354910" y="2434007"/>
              <a:ext cx="11572787" cy="3228385"/>
              <a:chOff x="2579963" y="2028742"/>
              <a:chExt cx="9645903" cy="2690855"/>
            </a:xfrm>
            <a:solidFill>
              <a:schemeClr val="accent6">
                <a:lumMod val="75000"/>
              </a:schemeClr>
            </a:solidFill>
            <a:effectLst/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B13A91A-262F-F744-57AF-C4D8FB88955E}"/>
                  </a:ext>
                </a:extLst>
              </p:cNvPr>
              <p:cNvSpPr/>
              <p:nvPr/>
            </p:nvSpPr>
            <p:spPr>
              <a:xfrm>
                <a:off x="9821333" y="2028742"/>
                <a:ext cx="2404533" cy="574123"/>
              </a:xfrm>
              <a:prstGeom prst="roundRect">
                <a:avLst>
                  <a:gd name="adj" fmla="val 41434"/>
                </a:avLst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38100" dist="59532" dir="2700000" sx="101000" sy="101000" algn="tl" rotWithShape="0">
                  <a:srgbClr val="471320">
                    <a:alpha val="94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C06B39A5-2562-2983-55D8-433C9D20A7E5}"/>
                  </a:ext>
                </a:extLst>
              </p:cNvPr>
              <p:cNvSpPr/>
              <p:nvPr/>
            </p:nvSpPr>
            <p:spPr>
              <a:xfrm>
                <a:off x="9821333" y="2731155"/>
                <a:ext cx="2404533" cy="574123"/>
              </a:xfrm>
              <a:prstGeom prst="roundRect">
                <a:avLst>
                  <a:gd name="adj" fmla="val 41434"/>
                </a:avLst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38100" dist="59532" dir="2700000" sx="101000" sy="101000" algn="tl" rotWithShape="0">
                  <a:srgbClr val="471320">
                    <a:alpha val="94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B823D129-B39B-CC29-6BEA-26E9243BE39D}"/>
                  </a:ext>
                </a:extLst>
              </p:cNvPr>
              <p:cNvSpPr/>
              <p:nvPr/>
            </p:nvSpPr>
            <p:spPr>
              <a:xfrm>
                <a:off x="9821333" y="3438314"/>
                <a:ext cx="2404533" cy="574123"/>
              </a:xfrm>
              <a:prstGeom prst="roundRect">
                <a:avLst>
                  <a:gd name="adj" fmla="val 41434"/>
                </a:avLst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38100" dist="59532" dir="2700000" sx="101000" sy="101000" algn="tl" rotWithShape="0">
                  <a:srgbClr val="471320">
                    <a:alpha val="94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95E15AD5-962A-1757-47B9-AEF26A5DBDE7}"/>
                  </a:ext>
                </a:extLst>
              </p:cNvPr>
              <p:cNvSpPr/>
              <p:nvPr/>
            </p:nvSpPr>
            <p:spPr>
              <a:xfrm>
                <a:off x="9821333" y="4145399"/>
                <a:ext cx="2404533" cy="574123"/>
              </a:xfrm>
              <a:prstGeom prst="roundRect">
                <a:avLst>
                  <a:gd name="adj" fmla="val 41434"/>
                </a:avLst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38100" dist="59532" dir="2700000" sx="101000" sy="101000" algn="tl" rotWithShape="0">
                  <a:srgbClr val="471320">
                    <a:alpha val="94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38518C28-0F9D-595D-D5F4-A2AF9F8F6D46}"/>
                  </a:ext>
                </a:extLst>
              </p:cNvPr>
              <p:cNvSpPr/>
              <p:nvPr/>
            </p:nvSpPr>
            <p:spPr>
              <a:xfrm>
                <a:off x="3866444" y="2028742"/>
                <a:ext cx="5700889" cy="574123"/>
              </a:xfrm>
              <a:prstGeom prst="roundRect">
                <a:avLst>
                  <a:gd name="adj" fmla="val 41434"/>
                </a:avLst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38100" dist="59532" dir="2700000" sx="101000" sy="101000" algn="tl" rotWithShape="0">
                  <a:srgbClr val="471320">
                    <a:alpha val="94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D4B42FAC-FD23-E259-9D0E-B0D5AB0D02D9}"/>
                  </a:ext>
                </a:extLst>
              </p:cNvPr>
              <p:cNvSpPr/>
              <p:nvPr/>
            </p:nvSpPr>
            <p:spPr>
              <a:xfrm>
                <a:off x="3866444" y="2727757"/>
                <a:ext cx="5700889" cy="574123"/>
              </a:xfrm>
              <a:prstGeom prst="roundRect">
                <a:avLst>
                  <a:gd name="adj" fmla="val 41434"/>
                </a:avLst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38100" dist="59532" dir="2700000" sx="101000" sy="101000" algn="tl" rotWithShape="0">
                  <a:srgbClr val="471320">
                    <a:alpha val="94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BDABC3FD-C34B-F66B-9BE0-1A66FB64514E}"/>
                  </a:ext>
                </a:extLst>
              </p:cNvPr>
              <p:cNvSpPr/>
              <p:nvPr/>
            </p:nvSpPr>
            <p:spPr>
              <a:xfrm>
                <a:off x="3866444" y="3438314"/>
                <a:ext cx="5700889" cy="574123"/>
              </a:xfrm>
              <a:prstGeom prst="roundRect">
                <a:avLst>
                  <a:gd name="adj" fmla="val 41434"/>
                </a:avLst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38100" dist="59532" dir="2700000" sx="101000" sy="101000" algn="tl" rotWithShape="0">
                  <a:srgbClr val="471320">
                    <a:alpha val="94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CA770F84-F296-D9CD-4B28-443FD62204CC}"/>
                  </a:ext>
                </a:extLst>
              </p:cNvPr>
              <p:cNvSpPr/>
              <p:nvPr/>
            </p:nvSpPr>
            <p:spPr>
              <a:xfrm>
                <a:off x="3866444" y="4145399"/>
                <a:ext cx="5700889" cy="574123"/>
              </a:xfrm>
              <a:prstGeom prst="roundRect">
                <a:avLst>
                  <a:gd name="adj" fmla="val 41434"/>
                </a:avLst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38100" dist="59532" dir="2700000" sx="101000" sy="101000" algn="tl" rotWithShape="0">
                  <a:srgbClr val="471320">
                    <a:alpha val="94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36448A25-B5F9-BAEF-918A-EBFF3DB8FEA6}"/>
                  </a:ext>
                </a:extLst>
              </p:cNvPr>
              <p:cNvSpPr/>
              <p:nvPr/>
            </p:nvSpPr>
            <p:spPr>
              <a:xfrm>
                <a:off x="2579963" y="2028742"/>
                <a:ext cx="1161288" cy="574123"/>
              </a:xfrm>
              <a:prstGeom prst="roundRect">
                <a:avLst>
                  <a:gd name="adj" fmla="val 41434"/>
                </a:avLst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38100" dist="59532" dir="2700000" sx="101000" sy="101000" algn="tl" rotWithShape="0">
                  <a:srgbClr val="471320">
                    <a:alpha val="94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4C4E370A-F62D-A946-E1AC-6B0097D78138}"/>
                  </a:ext>
                </a:extLst>
              </p:cNvPr>
              <p:cNvSpPr/>
              <p:nvPr/>
            </p:nvSpPr>
            <p:spPr>
              <a:xfrm>
                <a:off x="2579963" y="2731155"/>
                <a:ext cx="1161288" cy="574123"/>
              </a:xfrm>
              <a:prstGeom prst="roundRect">
                <a:avLst>
                  <a:gd name="adj" fmla="val 41434"/>
                </a:avLst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38100" dist="59532" dir="2700000" sx="101000" sy="101000" algn="tl" rotWithShape="0">
                  <a:srgbClr val="471320">
                    <a:alpha val="94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0D7399F6-6E28-0E07-37CF-F134937FBB42}"/>
                  </a:ext>
                </a:extLst>
              </p:cNvPr>
              <p:cNvSpPr/>
              <p:nvPr/>
            </p:nvSpPr>
            <p:spPr>
              <a:xfrm>
                <a:off x="2579963" y="3438314"/>
                <a:ext cx="1161288" cy="574123"/>
              </a:xfrm>
              <a:prstGeom prst="roundRect">
                <a:avLst>
                  <a:gd name="adj" fmla="val 41434"/>
                </a:avLst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38100" dist="59532" dir="2700000" sx="101000" sy="101000" algn="tl" rotWithShape="0">
                  <a:srgbClr val="471320">
                    <a:alpha val="94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C7A2228E-EFA4-853D-25C8-5D450E61CFEC}"/>
                  </a:ext>
                </a:extLst>
              </p:cNvPr>
              <p:cNvSpPr/>
              <p:nvPr/>
            </p:nvSpPr>
            <p:spPr>
              <a:xfrm>
                <a:off x="2579963" y="4145474"/>
                <a:ext cx="1161288" cy="574123"/>
              </a:xfrm>
              <a:prstGeom prst="roundRect">
                <a:avLst>
                  <a:gd name="adj" fmla="val 41434"/>
                </a:avLst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38100" dist="59532" dir="2700000" sx="101000" sy="101000" algn="tl" rotWithShape="0">
                  <a:srgbClr val="471320">
                    <a:alpha val="94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5E1C5B7-DEA8-4795-96FA-0EEF26E16B0A}"/>
                </a:ext>
              </a:extLst>
            </p:cNvPr>
            <p:cNvSpPr txBox="1"/>
            <p:nvPr/>
          </p:nvSpPr>
          <p:spPr>
            <a:xfrm>
              <a:off x="651242" y="2438026"/>
              <a:ext cx="812781" cy="6294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cs typeface="Kigelia Arabic" panose="020B0604020202020204" pitchFamily="34" charset="-78"/>
                </a:rPr>
                <a:t>1st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AEA3F77-25CE-30BD-E340-E4ED6563759D}"/>
                </a:ext>
              </a:extLst>
            </p:cNvPr>
            <p:cNvSpPr txBox="1"/>
            <p:nvPr/>
          </p:nvSpPr>
          <p:spPr>
            <a:xfrm>
              <a:off x="598929" y="3276679"/>
              <a:ext cx="995624" cy="6294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cs typeface="Kigelia Arabic" panose="020B0604020202020204" pitchFamily="34" charset="-78"/>
                </a:rPr>
                <a:t>2nd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FB4AB87-0797-DC1F-EF85-DF51497EEB74}"/>
                </a:ext>
              </a:extLst>
            </p:cNvPr>
            <p:cNvSpPr txBox="1"/>
            <p:nvPr/>
          </p:nvSpPr>
          <p:spPr>
            <a:xfrm>
              <a:off x="651240" y="4129178"/>
              <a:ext cx="891004" cy="6294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cs typeface="Kigelia Arabic" panose="020B0604020202020204" pitchFamily="34" charset="-78"/>
                </a:rPr>
                <a:t>3rd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11CC3B-4D68-FA16-58E5-0E6B9A406A30}"/>
                </a:ext>
              </a:extLst>
            </p:cNvPr>
            <p:cNvSpPr txBox="1"/>
            <p:nvPr/>
          </p:nvSpPr>
          <p:spPr>
            <a:xfrm>
              <a:off x="651242" y="4977514"/>
              <a:ext cx="995625" cy="6294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cs typeface="Kigelia Arabic" panose="020B0604020202020204" pitchFamily="34" charset="-78"/>
                </a:rPr>
                <a:t>4th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8E44BA-5ECE-B10F-DD41-321EF93C34D2}"/>
                </a:ext>
              </a:extLst>
            </p:cNvPr>
            <p:cNvSpPr txBox="1"/>
            <p:nvPr/>
          </p:nvSpPr>
          <p:spPr>
            <a:xfrm>
              <a:off x="2306054" y="2438029"/>
              <a:ext cx="6209373" cy="6294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cs typeface="Kigelia Arabic" panose="020B0604020202020204" pitchFamily="34" charset="-78"/>
                </a:rPr>
                <a:t>[Insert Team Name]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89A0E8A-051D-A81B-9452-6A2682D11A62}"/>
                </a:ext>
              </a:extLst>
            </p:cNvPr>
            <p:cNvSpPr txBox="1"/>
            <p:nvPr/>
          </p:nvSpPr>
          <p:spPr>
            <a:xfrm>
              <a:off x="2306054" y="3276680"/>
              <a:ext cx="6209373" cy="6294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cs typeface="Kigelia Arabic" panose="020B0604020202020204" pitchFamily="34" charset="-78"/>
                </a:rPr>
                <a:t>[Insert Team Name]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6C45925-C803-0630-E1E3-CA43F8C34470}"/>
                </a:ext>
              </a:extLst>
            </p:cNvPr>
            <p:cNvSpPr txBox="1"/>
            <p:nvPr/>
          </p:nvSpPr>
          <p:spPr>
            <a:xfrm>
              <a:off x="2306054" y="4129180"/>
              <a:ext cx="6209373" cy="6294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cs typeface="Kigelia Arabic" panose="020B0604020202020204" pitchFamily="34" charset="-78"/>
                </a:rPr>
                <a:t>[Insert Team Name]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B06E02C-65AD-468A-3E0D-E041A81C023F}"/>
                </a:ext>
              </a:extLst>
            </p:cNvPr>
            <p:cNvSpPr txBox="1"/>
            <p:nvPr/>
          </p:nvSpPr>
          <p:spPr>
            <a:xfrm>
              <a:off x="2363612" y="4977514"/>
              <a:ext cx="6209373" cy="6294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cs typeface="Kigelia Arabic" panose="020B0604020202020204" pitchFamily="34" charset="-78"/>
                </a:rPr>
                <a:t>[Insert Team Name]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25DA51-0755-2BB0-7826-3CCA32CCC43A}"/>
                </a:ext>
              </a:extLst>
            </p:cNvPr>
            <p:cNvSpPr txBox="1"/>
            <p:nvPr/>
          </p:nvSpPr>
          <p:spPr>
            <a:xfrm>
              <a:off x="9279236" y="2438026"/>
              <a:ext cx="2058343" cy="6294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cs typeface="Kigelia Arabic" panose="020B0604020202020204" pitchFamily="34" charset="-78"/>
                </a:rPr>
                <a:t>[123,456]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9E7A283-22D8-4271-F7B7-765B4B8682F2}"/>
                </a:ext>
              </a:extLst>
            </p:cNvPr>
            <p:cNvSpPr txBox="1"/>
            <p:nvPr/>
          </p:nvSpPr>
          <p:spPr>
            <a:xfrm>
              <a:off x="9279236" y="3276679"/>
              <a:ext cx="2058343" cy="6294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cs typeface="Kigelia Arabic" panose="020B0604020202020204" pitchFamily="34" charset="-78"/>
                </a:rPr>
                <a:t>[123,456]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A8C48FC-7CF8-73CB-C641-529D3AC7E05A}"/>
                </a:ext>
              </a:extLst>
            </p:cNvPr>
            <p:cNvSpPr txBox="1"/>
            <p:nvPr/>
          </p:nvSpPr>
          <p:spPr>
            <a:xfrm>
              <a:off x="9279236" y="4129178"/>
              <a:ext cx="2058343" cy="6294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cs typeface="Kigelia Arabic" panose="020B0604020202020204" pitchFamily="34" charset="-78"/>
                </a:rPr>
                <a:t>[123,456]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84D7F72-66DB-3699-4B02-9986DF1D8966}"/>
                </a:ext>
              </a:extLst>
            </p:cNvPr>
            <p:cNvSpPr txBox="1"/>
            <p:nvPr/>
          </p:nvSpPr>
          <p:spPr>
            <a:xfrm>
              <a:off x="9279236" y="4977512"/>
              <a:ext cx="2058343" cy="6294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cs typeface="Kigelia Arabic" panose="020B0604020202020204" pitchFamily="34" charset="-78"/>
                </a:rPr>
                <a:t>[123,456]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1E91CB9-DE90-0864-E329-D9FBCD05F39D}"/>
              </a:ext>
            </a:extLst>
          </p:cNvPr>
          <p:cNvSpPr txBox="1"/>
          <p:nvPr/>
        </p:nvSpPr>
        <p:spPr>
          <a:xfrm>
            <a:off x="614406" y="5436772"/>
            <a:ext cx="11572787" cy="5355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80" b="1" dirty="0">
                <a:solidFill>
                  <a:srgbClr val="4030B4"/>
                </a:solidFill>
                <a:cs typeface="Kigelia Arabic" panose="020B0604020202020204" pitchFamily="34" charset="-78"/>
              </a:rPr>
              <a:t>To view the full Leaderboard visit </a:t>
            </a:r>
            <a:r>
              <a:rPr lang="en-US" sz="2880" b="1" dirty="0" err="1">
                <a:solidFill>
                  <a:srgbClr val="4030B4"/>
                </a:solidFill>
                <a:cs typeface="Kigelia Arabic" panose="020B0604020202020204" pitchFamily="34" charset="-78"/>
              </a:rPr>
              <a:t>ActiveTravelLogger.ie</a:t>
            </a:r>
            <a:endParaRPr lang="en-US" sz="2880" b="1" dirty="0">
              <a:solidFill>
                <a:srgbClr val="4030B4"/>
              </a:solidFill>
              <a:cs typeface="Kigelia Arabic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530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extLst>
              <a:ext uri="{FF2B5EF4-FFF2-40B4-BE49-F238E27FC236}">
                <a16:creationId xmlns:a16="http://schemas.microsoft.com/office/drawing/2014/main" id="{F766A029-3654-3F26-6CFF-8A3184D3E072}"/>
              </a:ext>
            </a:extLst>
          </p:cNvPr>
          <p:cNvSpPr/>
          <p:nvPr/>
        </p:nvSpPr>
        <p:spPr>
          <a:xfrm>
            <a:off x="700435" y="2324629"/>
            <a:ext cx="11713759" cy="2358322"/>
          </a:xfrm>
          <a:prstGeom prst="horizontalScroll">
            <a:avLst/>
          </a:prstGeom>
          <a:solidFill>
            <a:srgbClr val="4030B4"/>
          </a:solidFill>
          <a:ln w="28575">
            <a:solidFill>
              <a:srgbClr val="D3E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16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109A9B-CFA0-52E1-E273-F4BBD90A8A32}"/>
              </a:ext>
            </a:extLst>
          </p:cNvPr>
          <p:cNvSpPr txBox="1"/>
          <p:nvPr/>
        </p:nvSpPr>
        <p:spPr>
          <a:xfrm>
            <a:off x="387406" y="1648247"/>
            <a:ext cx="11713759" cy="90473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5279" dirty="0">
                <a:solidFill>
                  <a:srgbClr val="4030B4"/>
                </a:solidFill>
                <a:cs typeface="Kigelia Arabic" panose="020B0604020202020204" pitchFamily="34" charset="-78"/>
              </a:rPr>
              <a:t>[Congratulations to]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CE8039-29AC-C479-1C39-95EB510E6C6F}"/>
              </a:ext>
            </a:extLst>
          </p:cNvPr>
          <p:cNvSpPr txBox="1"/>
          <p:nvPr/>
        </p:nvSpPr>
        <p:spPr>
          <a:xfrm>
            <a:off x="1700688" y="2045375"/>
            <a:ext cx="9609208" cy="26375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6599" b="1" dirty="0">
                <a:solidFill>
                  <a:schemeClr val="bg1"/>
                </a:solidFill>
                <a:cs typeface="Kigelia Arabic" panose="020B0604020202020204" pitchFamily="34" charset="-78"/>
              </a:rPr>
              <a:t>[Insert your text here]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781A97-BC5F-4B48-A387-C266153A2E8C}"/>
              </a:ext>
            </a:extLst>
          </p:cNvPr>
          <p:cNvSpPr txBox="1"/>
          <p:nvPr/>
        </p:nvSpPr>
        <p:spPr>
          <a:xfrm>
            <a:off x="923972" y="4594284"/>
            <a:ext cx="11713759" cy="1751657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6000" b="1" dirty="0">
                <a:solidFill>
                  <a:srgbClr val="4030B4"/>
                </a:solidFill>
                <a:cs typeface="Kigelia Arabic" panose="020B0604020202020204" pitchFamily="34" charset="-78"/>
              </a:rPr>
              <a:t>[Winner of XYZ Competition]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AB134C5-55C1-D91E-7860-29659BD8F85A}"/>
              </a:ext>
            </a:extLst>
          </p:cNvPr>
          <p:cNvSpPr txBox="1">
            <a:spLocks/>
          </p:cNvSpPr>
          <p:nvPr/>
        </p:nvSpPr>
        <p:spPr>
          <a:xfrm>
            <a:off x="-187089" y="-1408868"/>
            <a:ext cx="15762836" cy="1363069"/>
          </a:xfrm>
          <a:prstGeom prst="rect">
            <a:avLst/>
          </a:prstGeom>
        </p:spPr>
        <p:txBody>
          <a:bodyPr vert="horz" lIns="109706" tIns="54853" rIns="109706" bIns="54853" rtlCol="0" anchor="b">
            <a:normAutofit/>
          </a:bodyPr>
          <a:lstStyle>
            <a:lvl1pPr algn="l" defTabSz="10670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A6152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Marchathon Editable Winner Graphic</a:t>
            </a:r>
            <a:endParaRPr lang="en-IE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AA6A96-240A-56BB-C673-21132FF758A0}"/>
              </a:ext>
            </a:extLst>
          </p:cNvPr>
          <p:cNvGrpSpPr/>
          <p:nvPr/>
        </p:nvGrpSpPr>
        <p:grpSpPr>
          <a:xfrm>
            <a:off x="982028" y="2781335"/>
            <a:ext cx="1385298" cy="1349753"/>
            <a:chOff x="2594781" y="2924826"/>
            <a:chExt cx="1419121" cy="1419121"/>
          </a:xfrm>
        </p:grpSpPr>
        <p:pic>
          <p:nvPicPr>
            <p:cNvPr id="7" name="Graphic 6" descr="Ribbon with solid fill">
              <a:extLst>
                <a:ext uri="{FF2B5EF4-FFF2-40B4-BE49-F238E27FC236}">
                  <a16:creationId xmlns:a16="http://schemas.microsoft.com/office/drawing/2014/main" id="{BD4B0CEA-4D87-980A-9A00-62B089492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94781" y="2924826"/>
              <a:ext cx="1419121" cy="141912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400B533-1897-7E02-A8E8-DF3D26E1F5A3}"/>
                </a:ext>
              </a:extLst>
            </p:cNvPr>
            <p:cNvSpPr txBox="1"/>
            <p:nvPr/>
          </p:nvSpPr>
          <p:spPr>
            <a:xfrm>
              <a:off x="3100269" y="3071663"/>
              <a:ext cx="408146" cy="6925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799" b="1" dirty="0">
                  <a:solidFill>
                    <a:schemeClr val="bg1"/>
                  </a:solidFill>
                  <a:cs typeface="Kigelia Arabic" panose="020B0604020202020204" pitchFamily="34" charset="-78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170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13401-4DA1-81EF-A2DA-085596D823E3}"/>
              </a:ext>
            </a:extLst>
          </p:cNvPr>
          <p:cNvSpPr txBox="1">
            <a:spLocks/>
          </p:cNvSpPr>
          <p:nvPr/>
        </p:nvSpPr>
        <p:spPr>
          <a:xfrm>
            <a:off x="-2424069" y="-1651992"/>
            <a:ext cx="18282467" cy="1601711"/>
          </a:xfrm>
          <a:prstGeom prst="rect">
            <a:avLst/>
          </a:prstGeom>
        </p:spPr>
        <p:txBody>
          <a:bodyPr vert="horz" lIns="109706" tIns="54853" rIns="109706" bIns="54853" rtlCol="0" anchor="b">
            <a:normAutofit/>
          </a:bodyPr>
          <a:lstStyle>
            <a:lvl1pPr algn="l" defTabSz="10670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A6152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Marchathon Editable Weekly Stats Graphic</a:t>
            </a:r>
            <a:endParaRPr lang="en-IE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65C170-26E3-F200-F9D3-BEBDE11A2F4B}"/>
              </a:ext>
            </a:extLst>
          </p:cNvPr>
          <p:cNvSpPr txBox="1"/>
          <p:nvPr/>
        </p:nvSpPr>
        <p:spPr>
          <a:xfrm>
            <a:off x="-1628631" y="1911080"/>
            <a:ext cx="7741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rgbClr val="4030B4"/>
                </a:solidFill>
                <a:cs typeface="Kigelia Arabic" panose="020B0604020202020204" pitchFamily="34" charset="-78"/>
              </a:rPr>
              <a:t>[Insert Organisation’s]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5112F7-3D6F-BF92-EED8-AFFCB978C8F8}"/>
              </a:ext>
            </a:extLst>
          </p:cNvPr>
          <p:cNvSpPr txBox="1"/>
          <p:nvPr/>
        </p:nvSpPr>
        <p:spPr>
          <a:xfrm>
            <a:off x="4678321" y="2650771"/>
            <a:ext cx="3168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4030B4"/>
                </a:solidFill>
                <a:cs typeface="Kigelia Arabic" panose="020B0604020202020204" pitchFamily="34" charset="-78"/>
              </a:rPr>
              <a:t>[999,999]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6AEFAE-E6D9-C9B5-50D8-D95FF2E0EC89}"/>
              </a:ext>
            </a:extLst>
          </p:cNvPr>
          <p:cNvSpPr txBox="1"/>
          <p:nvPr/>
        </p:nvSpPr>
        <p:spPr>
          <a:xfrm>
            <a:off x="261032" y="4214911"/>
            <a:ext cx="3168159" cy="92314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799" b="1" dirty="0">
                <a:solidFill>
                  <a:srgbClr val="00B050"/>
                </a:solidFill>
                <a:cs typeface="Kigelia Arabic" panose="020B0604020202020204" pitchFamily="34" charset="-78"/>
              </a:rPr>
              <a:t>[123,123]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E14C2-E195-409E-83DF-154B13818E5C}"/>
              </a:ext>
            </a:extLst>
          </p:cNvPr>
          <p:cNvSpPr txBox="1"/>
          <p:nvPr/>
        </p:nvSpPr>
        <p:spPr>
          <a:xfrm>
            <a:off x="3429191" y="4204223"/>
            <a:ext cx="3168159" cy="92314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799" b="1" dirty="0">
                <a:solidFill>
                  <a:srgbClr val="00B050"/>
                </a:solidFill>
                <a:cs typeface="Kigelia Arabic" panose="020B0604020202020204" pitchFamily="34" charset="-78"/>
              </a:rPr>
              <a:t>[123,123]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BCD3E1-78F7-690F-31B8-3CB36ECC3531}"/>
              </a:ext>
            </a:extLst>
          </p:cNvPr>
          <p:cNvSpPr txBox="1"/>
          <p:nvPr/>
        </p:nvSpPr>
        <p:spPr>
          <a:xfrm>
            <a:off x="9887306" y="4204223"/>
            <a:ext cx="2645675" cy="92314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799" b="1" dirty="0">
                <a:solidFill>
                  <a:srgbClr val="00B050"/>
                </a:solidFill>
                <a:cs typeface="Kigelia Arabic" panose="020B0604020202020204" pitchFamily="34" charset="-78"/>
              </a:rPr>
              <a:t>[987,876]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7E01E6-26F5-EB5B-680A-930DB85DC27F}"/>
              </a:ext>
            </a:extLst>
          </p:cNvPr>
          <p:cNvSpPr txBox="1"/>
          <p:nvPr/>
        </p:nvSpPr>
        <p:spPr>
          <a:xfrm>
            <a:off x="6112951" y="1911082"/>
            <a:ext cx="8020514" cy="92314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4800" b="1" dirty="0">
                <a:solidFill>
                  <a:srgbClr val="4030B4"/>
                </a:solidFill>
                <a:cs typeface="Kigelia Arabic" panose="020B0604020202020204" pitchFamily="34" charset="-78"/>
              </a:rPr>
              <a:t>Marchathon step target</a:t>
            </a:r>
            <a:endParaRPr lang="en-US" sz="4800" dirty="0">
              <a:solidFill>
                <a:srgbClr val="4030B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4F2DE3-A96A-903A-87DC-4860A16859E8}"/>
              </a:ext>
            </a:extLst>
          </p:cNvPr>
          <p:cNvSpPr txBox="1"/>
          <p:nvPr/>
        </p:nvSpPr>
        <p:spPr>
          <a:xfrm>
            <a:off x="7519446" y="2664382"/>
            <a:ext cx="4735721" cy="92314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4800" b="1" dirty="0">
                <a:solidFill>
                  <a:srgbClr val="4030B4"/>
                </a:solidFill>
                <a:cs typeface="Kigelia Arabic" panose="020B0604020202020204" pitchFamily="34" charset="-78"/>
              </a:rPr>
              <a:t>average steps</a:t>
            </a:r>
            <a:endParaRPr lang="en-US" sz="4800" dirty="0">
              <a:solidFill>
                <a:srgbClr val="4030B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DC2DBF-86AD-8B27-DFF2-0EA5A761BA47}"/>
              </a:ext>
            </a:extLst>
          </p:cNvPr>
          <p:cNvSpPr txBox="1"/>
          <p:nvPr/>
        </p:nvSpPr>
        <p:spPr>
          <a:xfrm>
            <a:off x="269634" y="2684882"/>
            <a:ext cx="4735721" cy="92314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/>
            <a:r>
              <a:rPr lang="en-US" sz="4800" b="1" dirty="0">
                <a:solidFill>
                  <a:srgbClr val="4030B4"/>
                </a:solidFill>
                <a:cs typeface="Kigelia Arabic" panose="020B0604020202020204" pitchFamily="34" charset="-78"/>
              </a:rPr>
              <a:t>is a total of</a:t>
            </a:r>
            <a:endParaRPr lang="en-US" sz="4800" dirty="0">
              <a:solidFill>
                <a:srgbClr val="4030B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3762AA-C74C-E90A-A198-5D14573EB30A}"/>
              </a:ext>
            </a:extLst>
          </p:cNvPr>
          <p:cNvSpPr txBox="1"/>
          <p:nvPr/>
        </p:nvSpPr>
        <p:spPr>
          <a:xfrm>
            <a:off x="6924362" y="4199303"/>
            <a:ext cx="2645675" cy="92314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799" b="1" dirty="0">
                <a:solidFill>
                  <a:srgbClr val="00B050"/>
                </a:solidFill>
                <a:cs typeface="Kigelia Arabic" panose="020B0604020202020204" pitchFamily="34" charset="-78"/>
              </a:rPr>
              <a:t>[987,876]</a:t>
            </a:r>
          </a:p>
        </p:txBody>
      </p:sp>
    </p:spTree>
    <p:extLst>
      <p:ext uri="{BB962C8B-B14F-4D97-AF65-F5344CB8AC3E}">
        <p14:creationId xmlns:p14="http://schemas.microsoft.com/office/powerpoint/2010/main" val="4102818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1188</TotalTime>
  <Words>245</Words>
  <Application>Microsoft Office PowerPoint</Application>
  <PresentationFormat>A3 Paper (297x420 mm)</PresentationFormat>
  <Paragraphs>44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Kigelia Arabic</vt:lpstr>
      <vt:lpstr>Wingdings</vt:lpstr>
      <vt:lpstr>Office 2013 - 2022 Theme</vt:lpstr>
      <vt:lpstr>Instructions on using the editable graphics</vt:lpstr>
      <vt:lpstr>Marchathon Editable Generic Graphic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Minakshi Rana</cp:lastModifiedBy>
  <cp:revision>34</cp:revision>
  <dcterms:created xsi:type="dcterms:W3CDTF">2021-02-01T11:00:54Z</dcterms:created>
  <dcterms:modified xsi:type="dcterms:W3CDTF">2026-01-30T11:35:44Z</dcterms:modified>
</cp:coreProperties>
</file>