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6840538" cy="10439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07" autoAdjust="0"/>
    <p:restoredTop sz="94660"/>
  </p:normalViewPr>
  <p:slideViewPr>
    <p:cSldViewPr snapToGrid="0">
      <p:cViewPr>
        <p:scale>
          <a:sx n="142" d="100"/>
          <a:sy n="142" d="100"/>
        </p:scale>
        <p:origin x="1830" y="-47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041" y="1708486"/>
            <a:ext cx="5814457" cy="3634458"/>
          </a:xfrm>
        </p:spPr>
        <p:txBody>
          <a:bodyPr anchor="b"/>
          <a:lstStyle>
            <a:lvl1pPr algn="ctr">
              <a:defRPr sz="4489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5067" y="5483102"/>
            <a:ext cx="5130404" cy="2520438"/>
          </a:xfrm>
        </p:spPr>
        <p:txBody>
          <a:bodyPr/>
          <a:lstStyle>
            <a:lvl1pPr marL="0" indent="0" algn="ctr">
              <a:buNone/>
              <a:defRPr sz="1795"/>
            </a:lvl1pPr>
            <a:lvl2pPr marL="342031" indent="0" algn="ctr">
              <a:buNone/>
              <a:defRPr sz="1496"/>
            </a:lvl2pPr>
            <a:lvl3pPr marL="684063" indent="0" algn="ctr">
              <a:buNone/>
              <a:defRPr sz="1347"/>
            </a:lvl3pPr>
            <a:lvl4pPr marL="1026094" indent="0" algn="ctr">
              <a:buNone/>
              <a:defRPr sz="1197"/>
            </a:lvl4pPr>
            <a:lvl5pPr marL="1368125" indent="0" algn="ctr">
              <a:buNone/>
              <a:defRPr sz="1197"/>
            </a:lvl5pPr>
            <a:lvl6pPr marL="1710157" indent="0" algn="ctr">
              <a:buNone/>
              <a:defRPr sz="1197"/>
            </a:lvl6pPr>
            <a:lvl7pPr marL="2052188" indent="0" algn="ctr">
              <a:buNone/>
              <a:defRPr sz="1197"/>
            </a:lvl7pPr>
            <a:lvl8pPr marL="2394219" indent="0" algn="ctr">
              <a:buNone/>
              <a:defRPr sz="1197"/>
            </a:lvl8pPr>
            <a:lvl9pPr marL="2736251" indent="0" algn="ctr">
              <a:buNone/>
              <a:defRPr sz="1197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C3A32-C2B3-4F5B-B914-67124223FF2A}" type="datetimeFigureOut">
              <a:rPr lang="en-IE" smtClean="0"/>
              <a:t>22/04/2026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D31FF-008D-4BD6-A76D-A90715D01CF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95793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C3A32-C2B3-4F5B-B914-67124223FF2A}" type="datetimeFigureOut">
              <a:rPr lang="en-IE" smtClean="0"/>
              <a:t>22/04/2026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D31FF-008D-4BD6-A76D-A90715D01CF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37701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895260" y="555801"/>
            <a:ext cx="1474991" cy="884690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0288" y="555801"/>
            <a:ext cx="4339466" cy="884690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C3A32-C2B3-4F5B-B914-67124223FF2A}" type="datetimeFigureOut">
              <a:rPr lang="en-IE" smtClean="0"/>
              <a:t>22/04/2026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D31FF-008D-4BD6-A76D-A90715D01CF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00389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C3A32-C2B3-4F5B-B914-67124223FF2A}" type="datetimeFigureOut">
              <a:rPr lang="en-IE" smtClean="0"/>
              <a:t>22/04/2026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D31FF-008D-4BD6-A76D-A90715D01CF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59803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5" y="2602603"/>
            <a:ext cx="5899964" cy="4342500"/>
          </a:xfrm>
        </p:spPr>
        <p:txBody>
          <a:bodyPr anchor="b"/>
          <a:lstStyle>
            <a:lvl1pPr>
              <a:defRPr sz="4489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6725" y="6986185"/>
            <a:ext cx="5899964" cy="2283618"/>
          </a:xfrm>
        </p:spPr>
        <p:txBody>
          <a:bodyPr/>
          <a:lstStyle>
            <a:lvl1pPr marL="0" indent="0">
              <a:buNone/>
              <a:defRPr sz="1795">
                <a:solidFill>
                  <a:schemeClr val="tx1">
                    <a:tint val="82000"/>
                  </a:schemeClr>
                </a:solidFill>
              </a:defRPr>
            </a:lvl1pPr>
            <a:lvl2pPr marL="342031" indent="0">
              <a:buNone/>
              <a:defRPr sz="1496">
                <a:solidFill>
                  <a:schemeClr val="tx1">
                    <a:tint val="82000"/>
                  </a:schemeClr>
                </a:solidFill>
              </a:defRPr>
            </a:lvl2pPr>
            <a:lvl3pPr marL="684063" indent="0">
              <a:buNone/>
              <a:defRPr sz="1347">
                <a:solidFill>
                  <a:schemeClr val="tx1">
                    <a:tint val="82000"/>
                  </a:schemeClr>
                </a:solidFill>
              </a:defRPr>
            </a:lvl3pPr>
            <a:lvl4pPr marL="1026094" indent="0">
              <a:buNone/>
              <a:defRPr sz="1197">
                <a:solidFill>
                  <a:schemeClr val="tx1">
                    <a:tint val="82000"/>
                  </a:schemeClr>
                </a:solidFill>
              </a:defRPr>
            </a:lvl4pPr>
            <a:lvl5pPr marL="1368125" indent="0">
              <a:buNone/>
              <a:defRPr sz="1197">
                <a:solidFill>
                  <a:schemeClr val="tx1">
                    <a:tint val="82000"/>
                  </a:schemeClr>
                </a:solidFill>
              </a:defRPr>
            </a:lvl5pPr>
            <a:lvl6pPr marL="1710157" indent="0">
              <a:buNone/>
              <a:defRPr sz="1197">
                <a:solidFill>
                  <a:schemeClr val="tx1">
                    <a:tint val="82000"/>
                  </a:schemeClr>
                </a:solidFill>
              </a:defRPr>
            </a:lvl6pPr>
            <a:lvl7pPr marL="2052188" indent="0">
              <a:buNone/>
              <a:defRPr sz="1197">
                <a:solidFill>
                  <a:schemeClr val="tx1">
                    <a:tint val="82000"/>
                  </a:schemeClr>
                </a:solidFill>
              </a:defRPr>
            </a:lvl7pPr>
            <a:lvl8pPr marL="2394219" indent="0">
              <a:buNone/>
              <a:defRPr sz="1197">
                <a:solidFill>
                  <a:schemeClr val="tx1">
                    <a:tint val="82000"/>
                  </a:schemeClr>
                </a:solidFill>
              </a:defRPr>
            </a:lvl8pPr>
            <a:lvl9pPr marL="2736251" indent="0">
              <a:buNone/>
              <a:defRPr sz="11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C3A32-C2B3-4F5B-B914-67124223FF2A}" type="datetimeFigureOut">
              <a:rPr lang="en-IE" smtClean="0"/>
              <a:t>22/04/2026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D31FF-008D-4BD6-A76D-A90715D01CF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66667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0287" y="2779007"/>
            <a:ext cx="2907229" cy="662370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63022" y="2779007"/>
            <a:ext cx="2907229" cy="662370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C3A32-C2B3-4F5B-B914-67124223FF2A}" type="datetimeFigureOut">
              <a:rPr lang="en-IE" smtClean="0"/>
              <a:t>22/04/2026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D31FF-008D-4BD6-A76D-A90715D01CF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67432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78" y="555804"/>
            <a:ext cx="5899964" cy="2017801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179" y="2559104"/>
            <a:ext cx="2893868" cy="1254177"/>
          </a:xfrm>
        </p:spPr>
        <p:txBody>
          <a:bodyPr anchor="b"/>
          <a:lstStyle>
            <a:lvl1pPr marL="0" indent="0">
              <a:buNone/>
              <a:defRPr sz="1795" b="1"/>
            </a:lvl1pPr>
            <a:lvl2pPr marL="342031" indent="0">
              <a:buNone/>
              <a:defRPr sz="1496" b="1"/>
            </a:lvl2pPr>
            <a:lvl3pPr marL="684063" indent="0">
              <a:buNone/>
              <a:defRPr sz="1347" b="1"/>
            </a:lvl3pPr>
            <a:lvl4pPr marL="1026094" indent="0">
              <a:buNone/>
              <a:defRPr sz="1197" b="1"/>
            </a:lvl4pPr>
            <a:lvl5pPr marL="1368125" indent="0">
              <a:buNone/>
              <a:defRPr sz="1197" b="1"/>
            </a:lvl5pPr>
            <a:lvl6pPr marL="1710157" indent="0">
              <a:buNone/>
              <a:defRPr sz="1197" b="1"/>
            </a:lvl6pPr>
            <a:lvl7pPr marL="2052188" indent="0">
              <a:buNone/>
              <a:defRPr sz="1197" b="1"/>
            </a:lvl7pPr>
            <a:lvl8pPr marL="2394219" indent="0">
              <a:buNone/>
              <a:defRPr sz="1197" b="1"/>
            </a:lvl8pPr>
            <a:lvl9pPr marL="2736251" indent="0">
              <a:buNone/>
              <a:defRPr sz="1197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179" y="3813281"/>
            <a:ext cx="2893868" cy="560876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63023" y="2559104"/>
            <a:ext cx="2908120" cy="1254177"/>
          </a:xfrm>
        </p:spPr>
        <p:txBody>
          <a:bodyPr anchor="b"/>
          <a:lstStyle>
            <a:lvl1pPr marL="0" indent="0">
              <a:buNone/>
              <a:defRPr sz="1795" b="1"/>
            </a:lvl1pPr>
            <a:lvl2pPr marL="342031" indent="0">
              <a:buNone/>
              <a:defRPr sz="1496" b="1"/>
            </a:lvl2pPr>
            <a:lvl3pPr marL="684063" indent="0">
              <a:buNone/>
              <a:defRPr sz="1347" b="1"/>
            </a:lvl3pPr>
            <a:lvl4pPr marL="1026094" indent="0">
              <a:buNone/>
              <a:defRPr sz="1197" b="1"/>
            </a:lvl4pPr>
            <a:lvl5pPr marL="1368125" indent="0">
              <a:buNone/>
              <a:defRPr sz="1197" b="1"/>
            </a:lvl5pPr>
            <a:lvl6pPr marL="1710157" indent="0">
              <a:buNone/>
              <a:defRPr sz="1197" b="1"/>
            </a:lvl6pPr>
            <a:lvl7pPr marL="2052188" indent="0">
              <a:buNone/>
              <a:defRPr sz="1197" b="1"/>
            </a:lvl7pPr>
            <a:lvl8pPr marL="2394219" indent="0">
              <a:buNone/>
              <a:defRPr sz="1197" b="1"/>
            </a:lvl8pPr>
            <a:lvl9pPr marL="2736251" indent="0">
              <a:buNone/>
              <a:defRPr sz="1197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63023" y="3813281"/>
            <a:ext cx="2908120" cy="560876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C3A32-C2B3-4F5B-B914-67124223FF2A}" type="datetimeFigureOut">
              <a:rPr lang="en-IE" smtClean="0"/>
              <a:t>22/04/2026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D31FF-008D-4BD6-A76D-A90715D01CF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74019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C3A32-C2B3-4F5B-B914-67124223FF2A}" type="datetimeFigureOut">
              <a:rPr lang="en-IE" smtClean="0"/>
              <a:t>22/04/2026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D31FF-008D-4BD6-A76D-A90715D01CF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96439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C3A32-C2B3-4F5B-B914-67124223FF2A}" type="datetimeFigureOut">
              <a:rPr lang="en-IE" smtClean="0"/>
              <a:t>22/04/2026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D31FF-008D-4BD6-A76D-A90715D01CF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21943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78" y="695960"/>
            <a:ext cx="2206252" cy="2435860"/>
          </a:xfrm>
        </p:spPr>
        <p:txBody>
          <a:bodyPr anchor="b"/>
          <a:lstStyle>
            <a:lvl1pPr>
              <a:defRPr sz="239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8120" y="1503083"/>
            <a:ext cx="3463022" cy="7418740"/>
          </a:xfrm>
        </p:spPr>
        <p:txBody>
          <a:bodyPr/>
          <a:lstStyle>
            <a:lvl1pPr>
              <a:defRPr sz="2394"/>
            </a:lvl1pPr>
            <a:lvl2pPr>
              <a:defRPr sz="2095"/>
            </a:lvl2pPr>
            <a:lvl3pPr>
              <a:defRPr sz="1795"/>
            </a:lvl3pPr>
            <a:lvl4pPr>
              <a:defRPr sz="1496"/>
            </a:lvl4pPr>
            <a:lvl5pPr>
              <a:defRPr sz="1496"/>
            </a:lvl5pPr>
            <a:lvl6pPr>
              <a:defRPr sz="1496"/>
            </a:lvl6pPr>
            <a:lvl7pPr>
              <a:defRPr sz="1496"/>
            </a:lvl7pPr>
            <a:lvl8pPr>
              <a:defRPr sz="1496"/>
            </a:lvl8pPr>
            <a:lvl9pPr>
              <a:defRPr sz="1496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178" y="3131820"/>
            <a:ext cx="2206252" cy="5802084"/>
          </a:xfrm>
        </p:spPr>
        <p:txBody>
          <a:bodyPr/>
          <a:lstStyle>
            <a:lvl1pPr marL="0" indent="0">
              <a:buNone/>
              <a:defRPr sz="1197"/>
            </a:lvl1pPr>
            <a:lvl2pPr marL="342031" indent="0">
              <a:buNone/>
              <a:defRPr sz="1047"/>
            </a:lvl2pPr>
            <a:lvl3pPr marL="684063" indent="0">
              <a:buNone/>
              <a:defRPr sz="898"/>
            </a:lvl3pPr>
            <a:lvl4pPr marL="1026094" indent="0">
              <a:buNone/>
              <a:defRPr sz="748"/>
            </a:lvl4pPr>
            <a:lvl5pPr marL="1368125" indent="0">
              <a:buNone/>
              <a:defRPr sz="748"/>
            </a:lvl5pPr>
            <a:lvl6pPr marL="1710157" indent="0">
              <a:buNone/>
              <a:defRPr sz="748"/>
            </a:lvl6pPr>
            <a:lvl7pPr marL="2052188" indent="0">
              <a:buNone/>
              <a:defRPr sz="748"/>
            </a:lvl7pPr>
            <a:lvl8pPr marL="2394219" indent="0">
              <a:buNone/>
              <a:defRPr sz="748"/>
            </a:lvl8pPr>
            <a:lvl9pPr marL="2736251" indent="0">
              <a:buNone/>
              <a:defRPr sz="748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C3A32-C2B3-4F5B-B914-67124223FF2A}" type="datetimeFigureOut">
              <a:rPr lang="en-IE" smtClean="0"/>
              <a:t>22/04/2026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D31FF-008D-4BD6-A76D-A90715D01CF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2194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78" y="695960"/>
            <a:ext cx="2206252" cy="2435860"/>
          </a:xfrm>
        </p:spPr>
        <p:txBody>
          <a:bodyPr anchor="b"/>
          <a:lstStyle>
            <a:lvl1pPr>
              <a:defRPr sz="239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08120" y="1503083"/>
            <a:ext cx="3463022" cy="7418740"/>
          </a:xfrm>
        </p:spPr>
        <p:txBody>
          <a:bodyPr anchor="t"/>
          <a:lstStyle>
            <a:lvl1pPr marL="0" indent="0">
              <a:buNone/>
              <a:defRPr sz="2394"/>
            </a:lvl1pPr>
            <a:lvl2pPr marL="342031" indent="0">
              <a:buNone/>
              <a:defRPr sz="2095"/>
            </a:lvl2pPr>
            <a:lvl3pPr marL="684063" indent="0">
              <a:buNone/>
              <a:defRPr sz="1795"/>
            </a:lvl3pPr>
            <a:lvl4pPr marL="1026094" indent="0">
              <a:buNone/>
              <a:defRPr sz="1496"/>
            </a:lvl4pPr>
            <a:lvl5pPr marL="1368125" indent="0">
              <a:buNone/>
              <a:defRPr sz="1496"/>
            </a:lvl5pPr>
            <a:lvl6pPr marL="1710157" indent="0">
              <a:buNone/>
              <a:defRPr sz="1496"/>
            </a:lvl6pPr>
            <a:lvl7pPr marL="2052188" indent="0">
              <a:buNone/>
              <a:defRPr sz="1496"/>
            </a:lvl7pPr>
            <a:lvl8pPr marL="2394219" indent="0">
              <a:buNone/>
              <a:defRPr sz="1496"/>
            </a:lvl8pPr>
            <a:lvl9pPr marL="2736251" indent="0">
              <a:buNone/>
              <a:defRPr sz="1496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178" y="3131820"/>
            <a:ext cx="2206252" cy="5802084"/>
          </a:xfrm>
        </p:spPr>
        <p:txBody>
          <a:bodyPr/>
          <a:lstStyle>
            <a:lvl1pPr marL="0" indent="0">
              <a:buNone/>
              <a:defRPr sz="1197"/>
            </a:lvl1pPr>
            <a:lvl2pPr marL="342031" indent="0">
              <a:buNone/>
              <a:defRPr sz="1047"/>
            </a:lvl2pPr>
            <a:lvl3pPr marL="684063" indent="0">
              <a:buNone/>
              <a:defRPr sz="898"/>
            </a:lvl3pPr>
            <a:lvl4pPr marL="1026094" indent="0">
              <a:buNone/>
              <a:defRPr sz="748"/>
            </a:lvl4pPr>
            <a:lvl5pPr marL="1368125" indent="0">
              <a:buNone/>
              <a:defRPr sz="748"/>
            </a:lvl5pPr>
            <a:lvl6pPr marL="1710157" indent="0">
              <a:buNone/>
              <a:defRPr sz="748"/>
            </a:lvl6pPr>
            <a:lvl7pPr marL="2052188" indent="0">
              <a:buNone/>
              <a:defRPr sz="748"/>
            </a:lvl7pPr>
            <a:lvl8pPr marL="2394219" indent="0">
              <a:buNone/>
              <a:defRPr sz="748"/>
            </a:lvl8pPr>
            <a:lvl9pPr marL="2736251" indent="0">
              <a:buNone/>
              <a:defRPr sz="748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C3A32-C2B3-4F5B-B914-67124223FF2A}" type="datetimeFigureOut">
              <a:rPr lang="en-IE" smtClean="0"/>
              <a:t>22/04/2026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D31FF-008D-4BD6-A76D-A90715D01CF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34860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0287" y="555804"/>
            <a:ext cx="5899964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287" y="2779007"/>
            <a:ext cx="5899964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0287" y="9675780"/>
            <a:ext cx="1539121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9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4C3A32-C2B3-4F5B-B914-67124223FF2A}" type="datetimeFigureOut">
              <a:rPr lang="en-IE" smtClean="0"/>
              <a:t>22/04/2026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65928" y="9675780"/>
            <a:ext cx="2308682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9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1130" y="9675780"/>
            <a:ext cx="1539121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9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4D31FF-008D-4BD6-A76D-A90715D01CFD}" type="slidenum">
              <a:rPr lang="en-IE" smtClean="0"/>
              <a:t>‹#›</a:t>
            </a:fld>
            <a:endParaRPr lang="en-I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E99B30-FDA9-0C76-136E-7AF48808236E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63500" y="63500"/>
            <a:ext cx="1081088" cy="1219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IE" sz="800">
                <a:solidFill>
                  <a:srgbClr val="0000FF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Classification: Public</a:t>
            </a:r>
          </a:p>
        </p:txBody>
      </p:sp>
    </p:spTree>
    <p:extLst>
      <p:ext uri="{BB962C8B-B14F-4D97-AF65-F5344CB8AC3E}">
        <p14:creationId xmlns:p14="http://schemas.microsoft.com/office/powerpoint/2010/main" val="323540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4063" rtl="0" eaLnBrk="1" latinLnBrk="0" hangingPunct="1">
        <a:lnSpc>
          <a:spcPct val="90000"/>
        </a:lnSpc>
        <a:spcBef>
          <a:spcPct val="0"/>
        </a:spcBef>
        <a:buNone/>
        <a:defRPr sz="329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016" indent="-171016" algn="l" defTabSz="684063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095" kern="1200">
          <a:solidFill>
            <a:schemeClr val="tx1"/>
          </a:solidFill>
          <a:latin typeface="+mn-lt"/>
          <a:ea typeface="+mn-ea"/>
          <a:cs typeface="+mn-cs"/>
        </a:defRPr>
      </a:lvl1pPr>
      <a:lvl2pPr marL="513047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2pPr>
      <a:lvl3pPr marL="855078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496" kern="1200">
          <a:solidFill>
            <a:schemeClr val="tx1"/>
          </a:solidFill>
          <a:latin typeface="+mn-lt"/>
          <a:ea typeface="+mn-ea"/>
          <a:cs typeface="+mn-cs"/>
        </a:defRPr>
      </a:lvl3pPr>
      <a:lvl4pPr marL="1197110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4pPr>
      <a:lvl5pPr marL="1539141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5pPr>
      <a:lvl6pPr marL="1881172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6pPr>
      <a:lvl7pPr marL="2223204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7pPr>
      <a:lvl8pPr marL="2565235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8pPr>
      <a:lvl9pPr marL="2907266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1pPr>
      <a:lvl2pPr marL="342031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2pPr>
      <a:lvl3pPr marL="684063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3pPr>
      <a:lvl4pPr marL="1026094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4pPr>
      <a:lvl5pPr marL="1368125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5pPr>
      <a:lvl6pPr marL="1710157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6pPr>
      <a:lvl7pPr marL="2052188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7pPr>
      <a:lvl8pPr marL="2394219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8pPr>
      <a:lvl9pPr marL="2736251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oup of people riding bicycles&#10;&#10;AI-generated content may be incorrect.">
            <a:extLst>
              <a:ext uri="{FF2B5EF4-FFF2-40B4-BE49-F238E27FC236}">
                <a16:creationId xmlns:a16="http://schemas.microsoft.com/office/drawing/2014/main" id="{E13DBC39-E3BE-2691-A774-D17D3D86966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09" y="0"/>
            <a:ext cx="6837829" cy="104393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A5CA41E-1B92-3761-1A1D-54A94A5B9DC3}"/>
              </a:ext>
            </a:extLst>
          </p:cNvPr>
          <p:cNvSpPr txBox="1"/>
          <p:nvPr/>
        </p:nvSpPr>
        <p:spPr>
          <a:xfrm>
            <a:off x="400050" y="3371850"/>
            <a:ext cx="6134099" cy="1849017"/>
          </a:xfrm>
          <a:prstGeom prst="round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710" dirty="0"/>
              <a:t>Insert text here</a:t>
            </a:r>
          </a:p>
          <a:p>
            <a:endParaRPr lang="en-IE" sz="1710" dirty="0"/>
          </a:p>
          <a:p>
            <a:endParaRPr lang="en-IE" sz="1710" dirty="0"/>
          </a:p>
          <a:p>
            <a:endParaRPr lang="en-IE" sz="1710" dirty="0"/>
          </a:p>
          <a:p>
            <a:endParaRPr lang="en-IE" sz="1710" dirty="0"/>
          </a:p>
          <a:p>
            <a:endParaRPr lang="en-IE" sz="1710" dirty="0"/>
          </a:p>
        </p:txBody>
      </p:sp>
    </p:spTree>
    <p:extLst>
      <p:ext uri="{BB962C8B-B14F-4D97-AF65-F5344CB8AC3E}">
        <p14:creationId xmlns:p14="http://schemas.microsoft.com/office/powerpoint/2010/main" val="3983878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7382612c-9ce3-4908-af1d-3a7ccec12bf8}" enabled="1" method="Privileged" siteId="{156a5f9f-8342-4d8e-b9ab-ea227bbc7319}" contentBits="1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>National Transport Authority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Shruti Nair</dc:creator>
  <cp:lastModifiedBy>Shruti Nair</cp:lastModifiedBy>
  <cp:revision>1</cp:revision>
  <dcterms:created xsi:type="dcterms:W3CDTF">2026-04-22T14:37:22Z</dcterms:created>
  <dcterms:modified xsi:type="dcterms:W3CDTF">2026-04-22T14:57:36Z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HeaderLocations">
    <vt:lpwstr>Office Theme:8</vt:lpwstr>
  </property>
  <property fmtid="{D5CDD505-2E9C-101B-9397-08002B2CF9AE}" pid="3" name="ClassificationContentMarkingHeaderText">
    <vt:lpwstr>Data Classification: Public</vt:lpwstr>
  </property>
</Properties>
</file>