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</p:sldIdLst>
  <p:sldSz cx="6858000" cy="9718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/>
    <p:restoredTop sz="94726"/>
  </p:normalViewPr>
  <p:slideViewPr>
    <p:cSldViewPr snapToGrid="0">
      <p:cViewPr varScale="1">
        <p:scale>
          <a:sx n="81" d="100"/>
          <a:sy n="81" d="100"/>
        </p:scale>
        <p:origin x="37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0534"/>
            <a:ext cx="5829300" cy="3383539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104555"/>
            <a:ext cx="5143500" cy="234642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30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17429"/>
            <a:ext cx="1478756" cy="823612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17429"/>
            <a:ext cx="4350544" cy="823612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7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1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22923"/>
            <a:ext cx="5915025" cy="4042698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503866"/>
            <a:ext cx="5915025" cy="212595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2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587147"/>
            <a:ext cx="2914650" cy="616641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587147"/>
            <a:ext cx="2914650" cy="616641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70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17431"/>
            <a:ext cx="5915025" cy="187849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382426"/>
            <a:ext cx="2901255" cy="116759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550016"/>
            <a:ext cx="2901255" cy="52215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382426"/>
            <a:ext cx="2915543" cy="116759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550016"/>
            <a:ext cx="2915543" cy="52215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58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1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7912"/>
            <a:ext cx="2211884" cy="226769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99312"/>
            <a:ext cx="3471863" cy="690655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15603"/>
            <a:ext cx="2211884" cy="54015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2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7912"/>
            <a:ext cx="2211884" cy="226769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99312"/>
            <a:ext cx="3471863" cy="6906558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15603"/>
            <a:ext cx="2211884" cy="54015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7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17431"/>
            <a:ext cx="5915025" cy="1878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587147"/>
            <a:ext cx="5915025" cy="6166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007774"/>
            <a:ext cx="1543050" cy="5174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31214-F2E4-6E4A-9241-A132B52D9A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007774"/>
            <a:ext cx="2314575" cy="5174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007774"/>
            <a:ext cx="1543050" cy="5174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FFC5E4-F24F-8147-B4C7-59F965A2A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7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AD61-108D-7F3F-EE3F-A6556C9AEF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870331-5A20-EA7B-5ECB-7BF660561C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596" y="22692"/>
            <a:ext cx="6852808" cy="969121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D7C080B-2780-9281-AC6B-B96F62A0862C}"/>
              </a:ext>
            </a:extLst>
          </p:cNvPr>
          <p:cNvSpPr/>
          <p:nvPr/>
        </p:nvSpPr>
        <p:spPr>
          <a:xfrm>
            <a:off x="1422400" y="2656114"/>
            <a:ext cx="4064000" cy="754743"/>
          </a:xfrm>
          <a:prstGeom prst="roundRect">
            <a:avLst/>
          </a:prstGeom>
          <a:solidFill>
            <a:srgbClr val="C0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C53066-9CEA-8E7F-7B75-27667A4FD8B6}"/>
              </a:ext>
            </a:extLst>
          </p:cNvPr>
          <p:cNvSpPr txBox="1"/>
          <p:nvPr/>
        </p:nvSpPr>
        <p:spPr>
          <a:xfrm>
            <a:off x="1625600" y="2801257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320158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3</Words>
  <Application>Microsoft Macintosh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Beibhinn Harman</dc:creator>
  <cp:lastModifiedBy>Beibhinn Harman</cp:lastModifiedBy>
  <cp:revision>8</cp:revision>
  <dcterms:created xsi:type="dcterms:W3CDTF">2026-08-26T14:38:20Z</dcterms:created>
  <dcterms:modified xsi:type="dcterms:W3CDTF">2026-08-27T09:58:36Z</dcterms:modified>
</cp:coreProperties>
</file>