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34" d="100"/>
          <a:sy n="34" d="100"/>
        </p:scale>
        <p:origin x="2376" y="53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2537874-436A-F284-FFC5-994D8B6E91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D4F860-14FD-9613-F418-672971A158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542" y="8806133"/>
            <a:ext cx="1872916" cy="82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540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75CB-AFEE-437B-9DD2-B0A229028693}" type="datetimeFigureOut">
              <a:rPr lang="en-IE" smtClean="0"/>
              <a:t>04/09/2026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127A-6B60-47C8-AA5C-07B5580F467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62343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75CB-AFEE-437B-9DD2-B0A229028693}" type="datetimeFigureOut">
              <a:rPr lang="en-IE" smtClean="0"/>
              <a:t>04/09/2026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127A-6B60-47C8-AA5C-07B5580F467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3532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75CB-AFEE-437B-9DD2-B0A229028693}" type="datetimeFigureOut">
              <a:rPr lang="en-IE" smtClean="0"/>
              <a:t>04/09/2026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127A-6B60-47C8-AA5C-07B5580F467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43722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75CB-AFEE-437B-9DD2-B0A229028693}" type="datetimeFigureOut">
              <a:rPr lang="en-IE" smtClean="0"/>
              <a:t>04/09/2026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127A-6B60-47C8-AA5C-07B5580F467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1378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75CB-AFEE-437B-9DD2-B0A229028693}" type="datetimeFigureOut">
              <a:rPr lang="en-IE" smtClean="0"/>
              <a:t>04/09/2026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127A-6B60-47C8-AA5C-07B5580F467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614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75CB-AFEE-437B-9DD2-B0A229028693}" type="datetimeFigureOut">
              <a:rPr lang="en-IE" smtClean="0"/>
              <a:t>04/09/2026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127A-6B60-47C8-AA5C-07B5580F467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095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75CB-AFEE-437B-9DD2-B0A229028693}" type="datetimeFigureOut">
              <a:rPr lang="en-IE" smtClean="0"/>
              <a:t>04/09/2026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127A-6B60-47C8-AA5C-07B5580F467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393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75CB-AFEE-437B-9DD2-B0A229028693}" type="datetimeFigureOut">
              <a:rPr lang="en-IE" smtClean="0"/>
              <a:t>04/09/2026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127A-6B60-47C8-AA5C-07B5580F467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24061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75CB-AFEE-437B-9DD2-B0A229028693}" type="datetimeFigureOut">
              <a:rPr lang="en-IE" smtClean="0"/>
              <a:t>04/09/2026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127A-6B60-47C8-AA5C-07B5580F467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80689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75CB-AFEE-437B-9DD2-B0A229028693}" type="datetimeFigureOut">
              <a:rPr lang="en-IE" smtClean="0"/>
              <a:t>04/09/2026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B127A-6B60-47C8-AA5C-07B5580F467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63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675CB-AFEE-437B-9DD2-B0A229028693}" type="datetimeFigureOut">
              <a:rPr lang="en-IE" smtClean="0"/>
              <a:t>04/09/2026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B127A-6B60-47C8-AA5C-07B5580F467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654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5EE0EE-FAE6-29ED-A905-462A3F93EC29}"/>
              </a:ext>
            </a:extLst>
          </p:cNvPr>
          <p:cNvSpPr txBox="1"/>
          <p:nvPr/>
        </p:nvSpPr>
        <p:spPr>
          <a:xfrm>
            <a:off x="390144" y="7266432"/>
            <a:ext cx="2200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400" b="1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294731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382612c-9ce3-4908-af1d-3a7ccec12bf8}" enabled="1" method="Privileged" siteId="{156a5f9f-8342-4d8e-b9ab-ea227bbc7319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39</TotalTime>
  <Words>3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National Transport Authority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Minakshi Rana</dc:creator>
  <cp:lastModifiedBy>Minakshi Rana</cp:lastModifiedBy>
  <cp:revision>4</cp:revision>
  <dcterms:created xsi:type="dcterms:W3CDTF">2024-09-12T08:15:31Z</dcterms:created>
  <dcterms:modified xsi:type="dcterms:W3CDTF">2026-09-04T11:04:43Z</dcterms:modified>
</cp:coreProperties>
</file>