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6"/>
  </p:notesMasterIdLst>
  <p:sldIdLst>
    <p:sldId id="268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F60787-4BF5-0205-27AF-1DA533D0BB3F}" name="Shruti Nair" initials="SN" userId="S::shruti.nair@nationaltransport.ie::3bfc82e3-bbf4-4624-8865-84283e1511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67" autoAdjust="0"/>
    <p:restoredTop sz="87638" autoAdjust="0"/>
  </p:normalViewPr>
  <p:slideViewPr>
    <p:cSldViewPr snapToGrid="0">
      <p:cViewPr varScale="1">
        <p:scale>
          <a:sx n="72" d="100"/>
          <a:sy n="72" d="100"/>
        </p:scale>
        <p:origin x="13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70876-D916-4D5A-A7CB-9F77D9CD8CAE}" type="datetimeFigureOut">
              <a:rPr lang="en-IE" smtClean="0"/>
              <a:t>03/09/2026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53D7-64E6-48CF-8774-D6C624F6A6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7433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D19F32-646B-5F18-2D84-D04CCE605B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9480C5-14C7-6DFF-DE77-40154E4C9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243" y="1876342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78F93-0EEA-D672-E78A-459BF218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243" y="6356350"/>
            <a:ext cx="2743200" cy="365125"/>
          </a:xfrm>
        </p:spPr>
        <p:txBody>
          <a:bodyPr/>
          <a:lstStyle/>
          <a:p>
            <a:fld id="{048CAF36-9ACB-DA4A-9C61-430DBFE21E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43F430-AEBB-9596-80EF-0F2F55FD0D60}"/>
              </a:ext>
            </a:extLst>
          </p:cNvPr>
          <p:cNvSpPr/>
          <p:nvPr userDrawn="1"/>
        </p:nvSpPr>
        <p:spPr>
          <a:xfrm>
            <a:off x="0" y="372951"/>
            <a:ext cx="4174067" cy="1312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484A0-B91B-7A16-1933-D0FA3EF6F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84667" y="-69418"/>
            <a:ext cx="4037476" cy="201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500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E9B822-AB22-284E-D403-72432165D2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104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04311-A6A3-8A09-2685-DEAC654474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4A7F4D-1862-A6C0-1C5F-61BE26045D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2950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7F0D7F-BFAD-886D-D32E-C6D10B7A0C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C6A7D7-A3E2-003C-DE97-F603FBAA0D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040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F99411A-3161-1839-7AA7-A7883DC86F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8E8D95-3CAA-7844-168B-A3FA74625B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625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71ADF5-5539-7BBC-3E51-368A134F7C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127712-5CAC-2A54-9A96-8DBD20FECF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747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E25017-B35B-BF28-C62E-DA027686A3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1976B41-C4D6-B059-673F-C65A2E7866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09849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12920-9450-B799-47B9-DA2F6D4EF0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691" t="26177" r="55438" b="27350"/>
          <a:stretch>
            <a:fillRect/>
          </a:stretch>
        </p:blipFill>
        <p:spPr>
          <a:xfrm>
            <a:off x="302554" y="5936566"/>
            <a:ext cx="682183" cy="7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670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8878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DAF5C-C997-A998-0C62-5C5290137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E3041-F537-C416-4057-AA61AC70E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CAF36-9ACB-DA4A-9C61-430DBFE21E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E583C-B2AF-1010-857E-75855054A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F7C09-E964-5E8D-D6BC-95FDBF5C1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D87F5-D536-E345-B87C-5468563D0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4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2" r:id="rId4"/>
    <p:sldLayoutId id="2147483663" r:id="rId5"/>
    <p:sldLayoutId id="2147483664" r:id="rId6"/>
    <p:sldLayoutId id="2147483655" r:id="rId7"/>
    <p:sldLayoutId id="2147483665" r:id="rId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tepchallenge@nationaltransport.ie" TargetMode="External"/><Relationship Id="rId2" Type="http://schemas.openxmlformats.org/officeDocument/2006/relationships/hyperlink" Target="http://www.stepchallenge.i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tivetravellogger.ie/" TargetMode="External"/><Relationship Id="rId2" Type="http://schemas.openxmlformats.org/officeDocument/2006/relationships/hyperlink" Target="http://www.stepchallenge.ie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ivetravellogger.i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29D3E-479B-F616-C36E-863940077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276" y="1859622"/>
            <a:ext cx="6279826" cy="877109"/>
          </a:xfrm>
        </p:spPr>
        <p:txBody>
          <a:bodyPr>
            <a:noAutofit/>
          </a:bodyPr>
          <a:lstStyle/>
          <a:p>
            <a:r>
              <a:rPr lang="en-GB" sz="2800" b="1" dirty="0"/>
              <a:t>2026 </a:t>
            </a:r>
            <a:r>
              <a:rPr lang="en-GB" sz="2800" b="1" dirty="0" err="1"/>
              <a:t>Walktober</a:t>
            </a:r>
            <a:r>
              <a:rPr lang="en-GB" sz="2800" b="1" dirty="0"/>
              <a:t> Step Challenge </a:t>
            </a:r>
            <a:br>
              <a:rPr lang="en-IE" sz="2800" b="1" dirty="0"/>
            </a:br>
            <a:r>
              <a:rPr lang="en-GB" sz="2400" b="1" dirty="0"/>
              <a:t>Sample Social Media Captions for Coordinators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57628273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F2803-8D0D-44CE-0297-E357555881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/>
              <a:t>Post </a:t>
            </a:r>
            <a:r>
              <a:rPr lang="en-IE" b="1" dirty="0" err="1"/>
              <a:t>Walktober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77563-FEFE-D3BB-E46E-DE661371EA2D}"/>
              </a:ext>
            </a:extLst>
          </p:cNvPr>
          <p:cNvSpPr txBox="1"/>
          <p:nvPr/>
        </p:nvSpPr>
        <p:spPr>
          <a:xfrm>
            <a:off x="302555" y="1160842"/>
            <a:ext cx="11346425" cy="2860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Tuesday 3</a:t>
            </a:r>
            <a:r>
              <a:rPr lang="en-IE" sz="1800" b="1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rd</a:t>
            </a: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November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dirty="0" err="1">
                <a:ea typeface="Calibri" panose="020F0502020204030204" pitchFamily="34" charset="0"/>
                <a:cs typeface="Times New Roman" panose="02020603050405020304" pitchFamily="18" charset="0"/>
              </a:rPr>
              <a:t>Walktober</a:t>
            </a: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 is officially over but you still have time until 2pm today for a final chance to place high on the national leaderboard! Visit </a:t>
            </a: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www.activetravellogger.ie</a:t>
            </a: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 to log your steps.</a:t>
            </a:r>
            <a:endParaRPr lang="en-I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IE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Friday </a:t>
            </a: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IE" b="1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November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ig day is here – </a:t>
            </a: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TFI Smarter Travel </a:t>
            </a:r>
            <a:r>
              <a:rPr lang="en-IE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Walktober</a:t>
            </a: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2026 Step Challenge Final Leaderboard is Live now!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Congratulations to all winners and well done to everyone in [Organisation name] for being such enthusiastic participants – you are our walking champions! </a:t>
            </a:r>
          </a:p>
        </p:txBody>
      </p:sp>
    </p:spTree>
    <p:extLst>
      <p:ext uri="{BB962C8B-B14F-4D97-AF65-F5344CB8AC3E}">
        <p14:creationId xmlns:p14="http://schemas.microsoft.com/office/powerpoint/2010/main" val="4265131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9849"/>
                </a:solidFill>
              </a:rPr>
              <a:t>Overview</a:t>
            </a:r>
            <a:endParaRPr lang="en-IE" dirty="0">
              <a:solidFill>
                <a:srgbClr val="00984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909042-A228-AA34-8656-376214591576}"/>
              </a:ext>
            </a:extLst>
          </p:cNvPr>
          <p:cNvSpPr txBox="1"/>
          <p:nvPr/>
        </p:nvSpPr>
        <p:spPr>
          <a:xfrm>
            <a:off x="302556" y="928211"/>
            <a:ext cx="78778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Below is a selection of sample social media captions that you can use or adapt to promote the </a:t>
            </a:r>
            <a:r>
              <a:rPr lang="en-GB" dirty="0" err="1"/>
              <a:t>Walktober</a:t>
            </a:r>
            <a:r>
              <a:rPr lang="en-GB" dirty="0"/>
              <a:t> Step Challenge to staff and/or students within your organisation.</a:t>
            </a:r>
            <a:endParaRPr lang="en-IE" dirty="0"/>
          </a:p>
          <a:p>
            <a:endParaRPr lang="en-IE" dirty="0"/>
          </a:p>
          <a:p>
            <a:r>
              <a:rPr lang="en-IE" dirty="0"/>
              <a:t>These captions can be paired with the standard promotional graphics or the editable templates available at </a:t>
            </a:r>
            <a:r>
              <a:rPr lang="en-IE" dirty="0">
                <a:hlinkClick r:id="rId2"/>
              </a:rPr>
              <a:t>www.stepchallenge.ie</a:t>
            </a:r>
            <a:r>
              <a:rPr lang="en-IE" dirty="0"/>
              <a:t>. If you have any questions, please contact the Smarter Travel team at </a:t>
            </a:r>
            <a:r>
              <a:rPr lang="en-IE" dirty="0">
                <a:hlinkClick r:id="rId3"/>
              </a:rPr>
              <a:t>stepchallenge@nationaltransport.ie</a:t>
            </a:r>
            <a:r>
              <a:rPr lang="en-IE" dirty="0"/>
              <a:t>.</a:t>
            </a:r>
          </a:p>
          <a:p>
            <a:endParaRPr lang="en-IE" dirty="0"/>
          </a:p>
          <a:p>
            <a:r>
              <a:rPr lang="en-IE" dirty="0"/>
              <a:t>If the character limits allow, you may wish to include the following hashtags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#Walktober2026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#TFISmarterTravel</a:t>
            </a:r>
          </a:p>
          <a:p>
            <a:endParaRPr lang="en-IE" dirty="0"/>
          </a:p>
          <a:p>
            <a:r>
              <a:rPr lang="en-IE" dirty="0"/>
              <a:t>You can tag the following page on the relevant platform.</a:t>
            </a:r>
          </a:p>
          <a:p>
            <a:r>
              <a:rPr lang="en-IE" b="1" dirty="0"/>
              <a:t>TFI Smarter Travel 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X (Twitter): @TFISmartTravel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Instagram: @tfismartertravel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4F3FD-2963-09F5-87EF-50A37B74ABA9}"/>
              </a:ext>
            </a:extLst>
          </p:cNvPr>
          <p:cNvSpPr txBox="1"/>
          <p:nvPr/>
        </p:nvSpPr>
        <p:spPr>
          <a:xfrm>
            <a:off x="8301518" y="5528850"/>
            <a:ext cx="2841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Sample Instagram Graphic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A8F8D3-FEB7-A0B1-FA07-9000A2B65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1518" y="1329150"/>
            <a:ext cx="3359760" cy="41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8553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DAF5E-35A1-D787-11DC-904C372FF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555" y="437662"/>
            <a:ext cx="11496154" cy="634247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Announcing </a:t>
            </a:r>
            <a:r>
              <a:rPr lang="en-GB" b="1" dirty="0" err="1"/>
              <a:t>Walktober</a:t>
            </a:r>
            <a:r>
              <a:rPr lang="en-GB" b="1" dirty="0"/>
              <a:t> 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60E835-F5EF-8B31-1DDD-03AC3E075A61}"/>
              </a:ext>
            </a:extLst>
          </p:cNvPr>
          <p:cNvSpPr txBox="1"/>
          <p:nvPr/>
        </p:nvSpPr>
        <p:spPr>
          <a:xfrm>
            <a:off x="302555" y="1305341"/>
            <a:ext cx="1137199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 TFI Smarter Travel Step Challenge, #Walktober, is on the way!  </a:t>
            </a:r>
            <a:br>
              <a:rPr lang="en-IE" dirty="0"/>
            </a:br>
            <a:r>
              <a:rPr lang="en-IE" dirty="0"/>
              <a:t>[Organisation name] is officially signed up for the @TFIsmartertravel </a:t>
            </a:r>
            <a:r>
              <a:rPr lang="en-IE" dirty="0" err="1"/>
              <a:t>Walktober</a:t>
            </a:r>
            <a:r>
              <a:rPr lang="en-IE" dirty="0"/>
              <a:t> Step Challenge. Join the fun, create or join a Team at www.activetravellogger.ie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[Organisation name] is taking part in the TFI Smarter Travel Step Challenge #Walktober. Team up with colleagues and get walking all month long. Teams of 3–6 people qualify for the Leaderboard. Sign up at www.activetravellogger.ie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 #Walktober Step Challenge is nearly here! [Organisation name] already has XX Teams ready to get walking. Sign up by [date] to enter a prize draw for [internal prize]. Join at www.activetravellogger.ie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Who will climb to the top of the [organisation name] Leaderboard in this year’s #Walktober Step Challenge? Get ready to step your way to the top.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 Top 10 Teams on the [organisation name] Leaderboard at the end of </a:t>
            </a:r>
            <a:r>
              <a:rPr lang="en-IE" dirty="0" err="1"/>
              <a:t>Walktober</a:t>
            </a:r>
            <a:r>
              <a:rPr lang="en-IE" dirty="0"/>
              <a:t> will be entered into a draw for [internal prize]. Create or join a Team at www.activetravellogger.ie</a:t>
            </a:r>
          </a:p>
        </p:txBody>
      </p:sp>
    </p:spTree>
    <p:extLst>
      <p:ext uri="{BB962C8B-B14F-4D97-AF65-F5344CB8AC3E}">
        <p14:creationId xmlns:p14="http://schemas.microsoft.com/office/powerpoint/2010/main" val="278752351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1B211-E4F2-0C23-493B-EE04483D47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Lead-in to </a:t>
            </a:r>
            <a:r>
              <a:rPr lang="en-GB" b="1" dirty="0" err="1"/>
              <a:t>Walktober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C07A9B-D006-8BB8-6F06-32FCE954A647}"/>
              </a:ext>
            </a:extLst>
          </p:cNvPr>
          <p:cNvSpPr txBox="1"/>
          <p:nvPr/>
        </p:nvSpPr>
        <p:spPr>
          <a:xfrm>
            <a:off x="302555" y="1438326"/>
            <a:ext cx="1128967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Add a bounce to your step this October, as every walk counts! The #Walktober Step Challenge runs from 5th – 31st October 2026. To sign up, visit www.stepchallenge.ie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Commute more sustainably, increase your activity levels and have fun as you incorporate walking throughout your day. Sign up for the 2026 </a:t>
            </a:r>
            <a:r>
              <a:rPr lang="en-IE" dirty="0" err="1"/>
              <a:t>Walktober</a:t>
            </a:r>
            <a:r>
              <a:rPr lang="en-IE" dirty="0"/>
              <a:t> Step Challenge by visiting </a:t>
            </a:r>
            <a:r>
              <a:rPr lang="en-IE" dirty="0">
                <a:hlinkClick r:id="rId2"/>
              </a:rPr>
              <a:t>www.activetravellogger.ie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A little movement goes a long way as the 2026 #Walktober Step Challenge kicks off on October 5</a:t>
            </a:r>
            <a:r>
              <a:rPr lang="en-IE" baseline="30000" dirty="0"/>
              <a:t>th</a:t>
            </a:r>
            <a:r>
              <a:rPr lang="en-IE" dirty="0"/>
              <a:t>. Create or join a team by signing up on </a:t>
            </a:r>
            <a:r>
              <a:rPr lang="en-IE" dirty="0">
                <a:hlinkClick r:id="rId2"/>
              </a:rPr>
              <a:t>www.activetravellogger.ie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 #Walktober Step Challenge is only [XX] days away. So far [insert organisation name] have [XX] Teams signed up to take part. Has your team signed up yet?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3949653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3FD2-5864-8B0C-43B7-3E6D75621D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Lead-in to </a:t>
            </a:r>
            <a:r>
              <a:rPr lang="en-GB" b="1" dirty="0" err="1"/>
              <a:t>Walktober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CB72C-B063-8FAC-5325-2ED5ECC69392}"/>
              </a:ext>
            </a:extLst>
          </p:cNvPr>
          <p:cNvSpPr txBox="1"/>
          <p:nvPr/>
        </p:nvSpPr>
        <p:spPr>
          <a:xfrm>
            <a:off x="383457" y="1305341"/>
            <a:ext cx="1012151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Log onto your Active Travel Logger account to join or create a new Team to participate in the #Walktober Step Challenge. Check out video tutorials on </a:t>
            </a:r>
            <a:r>
              <a:rPr lang="en-IE" dirty="0">
                <a:hlinkClick r:id="rId2"/>
              </a:rPr>
              <a:t>www.stepchallenge.ie</a:t>
            </a:r>
            <a:r>
              <a:rPr lang="en-IE" dirty="0"/>
              <a:t> for more information.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Don't forget to sign-up to take part in the #Walktober Step Challenge. It's quick, easy and you can log your steps through your phone.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There are great prizes to be won during </a:t>
            </a:r>
            <a:r>
              <a:rPr lang="en-IE" dirty="0" err="1"/>
              <a:t>Walktober</a:t>
            </a:r>
            <a:r>
              <a:rPr lang="en-IE" dirty="0"/>
              <a:t> 2026 Step Challenge! Compete with walkers nationally from 5</a:t>
            </a:r>
            <a:r>
              <a:rPr lang="en-IE" baseline="30000" dirty="0"/>
              <a:t>th</a:t>
            </a:r>
            <a:r>
              <a:rPr lang="en-IE" dirty="0"/>
              <a:t> – 31</a:t>
            </a:r>
            <a:r>
              <a:rPr lang="en-IE" baseline="30000" dirty="0"/>
              <a:t>st</a:t>
            </a:r>
            <a:r>
              <a:rPr lang="en-IE" dirty="0"/>
              <a:t> of October by signing up now: </a:t>
            </a:r>
            <a:r>
              <a:rPr lang="en-IE" dirty="0">
                <a:hlinkClick r:id="rId3"/>
              </a:rPr>
              <a:t>www.activetravellogger.ie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Captains, rally your team as there is only 1 week to go for the 2026 </a:t>
            </a:r>
            <a:r>
              <a:rPr lang="en-IE" dirty="0" err="1"/>
              <a:t>Walktober</a:t>
            </a:r>
            <a:r>
              <a:rPr lang="en-IE" dirty="0"/>
              <a:t> Step Challenge! Sign up via the link in our bio 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Make movement part of your everyday this October by participating in the TFI Smarter Travel #Walktober2026 Step Challenge! For information on the step challenge, visit www.stepchallenge.ie 🔗</a:t>
            </a:r>
          </a:p>
        </p:txBody>
      </p:sp>
    </p:spTree>
    <p:extLst>
      <p:ext uri="{BB962C8B-B14F-4D97-AF65-F5344CB8AC3E}">
        <p14:creationId xmlns:p14="http://schemas.microsoft.com/office/powerpoint/2010/main" val="185141418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A70AA-B2CC-E19C-47B9-C02500BACF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/>
              <a:t>During </a:t>
            </a:r>
            <a:r>
              <a:rPr lang="en-IE" b="1" dirty="0" err="1"/>
              <a:t>Walktober</a:t>
            </a:r>
            <a:r>
              <a:rPr lang="en-IE" b="1" dirty="0"/>
              <a:t> – Week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3CAB43-1685-645F-DF45-65C3DE290C64}"/>
              </a:ext>
            </a:extLst>
          </p:cNvPr>
          <p:cNvSpPr txBox="1"/>
          <p:nvPr/>
        </p:nvSpPr>
        <p:spPr>
          <a:xfrm>
            <a:off x="471948" y="1028343"/>
            <a:ext cx="1071716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b="1" dirty="0"/>
              <a:t>Day 1 – 5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endParaRPr lang="en-I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Welcome to the TFI Smarter Travel #Walktober Step Challenge. A full month of fun, friendly walking competition begins today. Don’t forget to get walking on your commute to boost those steps. Sign up now on </a:t>
            </a:r>
            <a:r>
              <a:rPr lang="en-IE" dirty="0">
                <a:hlinkClick r:id="rId2"/>
              </a:rPr>
              <a:t>www.activetravellogger.ie </a:t>
            </a:r>
            <a:endParaRPr lang="en-IE" dirty="0"/>
          </a:p>
          <a:p>
            <a:endParaRPr lang="en-IE" dirty="0"/>
          </a:p>
          <a:p>
            <a:r>
              <a:rPr lang="en-IE" b="1" dirty="0"/>
              <a:t>Day 3 – 7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The #Walktober Step Challenge has officially begun! Well done to all our employees [and students] who got their steps in this morning. It’s not too late to join — team up in groups of 3–6 and get walking. Put your thinking cap on and don’t forget to enter our Pedestrian Pursuits Quiz. </a:t>
            </a:r>
            <a:br>
              <a:rPr lang="en-IE" dirty="0"/>
            </a:br>
            <a:endParaRPr lang="en-IE" dirty="0"/>
          </a:p>
          <a:p>
            <a:r>
              <a:rPr lang="en-IE" b="1" dirty="0"/>
              <a:t>Day 5 - 9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Week 1 of #Walktober Step Challenge is nearly over… hope you were off to a great start! Continue to build those steps over the weekend and if you haven’t signed up yet, there is still time to join on </a:t>
            </a:r>
            <a:r>
              <a:rPr lang="en-IE" dirty="0">
                <a:hlinkClick r:id="rId2"/>
              </a:rPr>
              <a:t>www.activetravellogger.ie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875556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A8539-45DD-145E-5697-CA71EE416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555" y="297478"/>
            <a:ext cx="10935716" cy="63424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During </a:t>
            </a:r>
            <a:r>
              <a:rPr lang="en-IE" b="1" dirty="0" err="1"/>
              <a:t>Walktober</a:t>
            </a:r>
            <a:r>
              <a:rPr lang="en-IE" b="1" dirty="0"/>
              <a:t> – </a:t>
            </a:r>
            <a:r>
              <a:rPr lang="en-IE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 2 </a:t>
            </a:r>
            <a:endParaRPr lang="en-IE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59189-696E-89D8-3F69-FF2B306DE003}"/>
              </a:ext>
            </a:extLst>
          </p:cNvPr>
          <p:cNvSpPr txBox="1"/>
          <p:nvPr/>
        </p:nvSpPr>
        <p:spPr>
          <a:xfrm>
            <a:off x="522711" y="1390805"/>
            <a:ext cx="10301234" cy="3599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b="1" dirty="0"/>
              <a:t>Day 8 - 12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Deadline to log your Week 1 </a:t>
            </a:r>
            <a:r>
              <a:rPr lang="en-IE" sz="1800" dirty="0" err="1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Walktober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steps and submit your quiz entries is today at 2pm! 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Segoe UI Emoji" panose="020B0502040204020203" pitchFamily="34" charset="0"/>
              </a:rPr>
              <a:t>🕛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be in with a chance to appear on the Leaderboard and win prizes, log your steps on </a:t>
            </a:r>
            <a:r>
              <a:rPr lang="en-IE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www.activetravellogger.ie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 Join the </a:t>
            </a:r>
            <a:r>
              <a:rPr lang="en-IE" sz="1800" dirty="0" err="1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Walktober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Bingo for added fun!</a:t>
            </a:r>
            <a:endParaRPr lang="en-I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9 – </a:t>
            </a:r>
            <a:r>
              <a:rPr lang="en-IE" b="1" dirty="0"/>
              <a:t>13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b="1" dirty="0">
                <a:effectLst/>
                <a:ea typeface="Times New Roman" panose="02020603050405020304" pitchFamily="18" charset="0"/>
              </a:rPr>
              <a:t>The Week 1 </a:t>
            </a:r>
            <a:r>
              <a:rPr lang="en-IE" sz="1800" b="1" dirty="0" err="1">
                <a:effectLst/>
                <a:ea typeface="Times New Roman" panose="02020603050405020304" pitchFamily="18" charset="0"/>
              </a:rPr>
              <a:t>Walktober</a:t>
            </a:r>
            <a:r>
              <a:rPr lang="en-IE" sz="1800" b="1" dirty="0">
                <a:effectLst/>
                <a:ea typeface="Times New Roman" panose="02020603050405020304" pitchFamily="18" charset="0"/>
              </a:rPr>
              <a:t> Leaderboard is now </a:t>
            </a:r>
            <a:r>
              <a:rPr lang="en-IE" b="1" dirty="0">
                <a:ea typeface="Times New Roman" panose="02020603050405020304" pitchFamily="18" charset="0"/>
              </a:rPr>
              <a:t>l</a:t>
            </a:r>
            <a:r>
              <a:rPr lang="en-IE" sz="1800" b="1" dirty="0">
                <a:effectLst/>
                <a:ea typeface="Times New Roman" panose="02020603050405020304" pitchFamily="18" charset="0"/>
              </a:rPr>
              <a:t>ive!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Well done to everyone who got the momentum going </a:t>
            </a:r>
            <a:r>
              <a:rPr lang="en-IE" sz="180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👣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Check your team’s rank within </a:t>
            </a:r>
            <a:r>
              <a:rPr lang="en-IE" sz="1800" b="1" dirty="0">
                <a:effectLst/>
                <a:ea typeface="Times New Roman" panose="02020603050405020304" pitchFamily="18" charset="0"/>
              </a:rPr>
              <a:t>[Organisation name] </a:t>
            </a:r>
            <a:r>
              <a:rPr lang="en-IE" dirty="0">
                <a:ea typeface="Times New Roman" panose="02020603050405020304" pitchFamily="18" charset="0"/>
              </a:rPr>
              <a:t>on the Leaderboard</a:t>
            </a:r>
            <a:r>
              <a:rPr lang="en-IE" sz="1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b="0" dirty="0">
                <a:effectLst/>
                <a:ea typeface="Times New Roman" panose="02020603050405020304" pitchFamily="18" charset="0"/>
              </a:rPr>
              <a:t>via the Active Travel Logger. </a:t>
            </a:r>
            <a:endParaRPr lang="en-IE" dirty="0"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IE" sz="2000" dirty="0">
              <a:effectLst/>
              <a:ea typeface="Times New Roman" panose="02020603050405020304" pitchFamily="18" charset="0"/>
            </a:endParaRPr>
          </a:p>
          <a:p>
            <a:r>
              <a:rPr lang="en-IE" sz="1800" b="1" dirty="0">
                <a:effectLst/>
                <a:ea typeface="Times New Roman" panose="02020603050405020304" pitchFamily="18" charset="0"/>
              </a:rPr>
              <a:t>Day 12 – </a:t>
            </a:r>
            <a:r>
              <a:rPr lang="en-IE" b="1" dirty="0"/>
              <a:t>16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ea typeface="Times New Roman" panose="02020603050405020304" pitchFamily="18" charset="0"/>
              </a:rPr>
              <a:t>Happy Friday Walkers! Have you </a:t>
            </a:r>
            <a:r>
              <a:rPr lang="en-IE" dirty="0">
                <a:ea typeface="Times New Roman" panose="02020603050405020304" pitchFamily="18" charset="0"/>
              </a:rPr>
              <a:t>done your </a:t>
            </a:r>
            <a:r>
              <a:rPr lang="en-IE" dirty="0" err="1">
                <a:ea typeface="Times New Roman" panose="02020603050405020304" pitchFamily="18" charset="0"/>
              </a:rPr>
              <a:t>Walktober</a:t>
            </a:r>
            <a:r>
              <a:rPr lang="en-IE" dirty="0">
                <a:ea typeface="Times New Roman" panose="02020603050405020304" pitchFamily="18" charset="0"/>
              </a:rPr>
              <a:t> Bingo yet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? Don’t forget to keep walking and logging your steps for #Walktober</a:t>
            </a:r>
            <a:r>
              <a:rPr lang="en-IE" dirty="0">
                <a:ea typeface="Times New Roman" panose="02020603050405020304" pitchFamily="18" charset="0"/>
              </a:rPr>
              <a:t> Step Challenge. </a:t>
            </a:r>
            <a:endParaRPr lang="en-IE" sz="20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92610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9460A-6760-3419-6233-D13AC6EA4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/>
              <a:t>During </a:t>
            </a:r>
            <a:r>
              <a:rPr lang="en-IE" b="1" dirty="0" err="1"/>
              <a:t>Walktober</a:t>
            </a:r>
            <a:r>
              <a:rPr lang="en-IE" b="1" dirty="0"/>
              <a:t> – </a:t>
            </a:r>
            <a:r>
              <a:rPr lang="en-IE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 3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142DE-AA33-A7AF-A39D-D992F53F05ED}"/>
              </a:ext>
            </a:extLst>
          </p:cNvPr>
          <p:cNvSpPr txBox="1"/>
          <p:nvPr/>
        </p:nvSpPr>
        <p:spPr>
          <a:xfrm>
            <a:off x="412955" y="1398650"/>
            <a:ext cx="11159613" cy="317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15 – </a:t>
            </a:r>
            <a:r>
              <a:rPr lang="en-IE" b="1" dirty="0"/>
              <a:t>19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Start Week 3 off right by Rhyming Your Route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! Get inspired by your walks and prepare your poems and send them in. But before that, don’t forget that the deadline to log your </a:t>
            </a:r>
            <a:r>
              <a:rPr lang="en-I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steps for the previous week is 2pm today. </a:t>
            </a:r>
            <a:endParaRPr lang="en-I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16 – 20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Witches walk, ghosts glide and pumpkins roll. How are you moving this #Walktober2026? 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Week 2 Leaderboard is now live on </a:t>
            </a:r>
            <a:r>
              <a:rPr lang="en-IE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www.activetravellogger.ie</a:t>
            </a:r>
            <a:endParaRPr lang="en-IE" u="sng" dirty="0">
              <a:solidFill>
                <a:srgbClr val="0563C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IE" sz="1800" strike="sngStrike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19 – 23</a:t>
            </a:r>
            <a:r>
              <a:rPr lang="en-IE" sz="1800" b="1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rd</a:t>
            </a:r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b="1" dirty="0"/>
              <a:t>October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Team work makes the </a:t>
            </a:r>
            <a:r>
              <a:rPr lang="en-IE" i="1" dirty="0">
                <a:ea typeface="Calibri" panose="020F0502020204030204" pitchFamily="34" charset="0"/>
                <a:cs typeface="Times New Roman" panose="02020603050405020304" pitchFamily="18" charset="0"/>
              </a:rPr>
              <a:t>theme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work! Keep those poems coming in to win some great prizes and don’t forget to make the steps count over the weekend. #Walktober2026 </a:t>
            </a:r>
          </a:p>
        </p:txBody>
      </p:sp>
    </p:spTree>
    <p:extLst>
      <p:ext uri="{BB962C8B-B14F-4D97-AF65-F5344CB8AC3E}">
        <p14:creationId xmlns:p14="http://schemas.microsoft.com/office/powerpoint/2010/main" val="264677406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E13F9-8AA8-CC8D-186B-C19764C85A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/>
              <a:t>During </a:t>
            </a:r>
            <a:r>
              <a:rPr lang="en-IE" b="1" dirty="0" err="1"/>
              <a:t>Walktober</a:t>
            </a:r>
            <a:r>
              <a:rPr lang="en-IE" b="1" dirty="0"/>
              <a:t> – </a:t>
            </a:r>
            <a:r>
              <a:rPr lang="en-IE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 4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71941-2260-FB34-26CF-176B0BF062AA}"/>
              </a:ext>
            </a:extLst>
          </p:cNvPr>
          <p:cNvSpPr txBox="1"/>
          <p:nvPr/>
        </p:nvSpPr>
        <p:spPr>
          <a:xfrm>
            <a:off x="378885" y="1378292"/>
            <a:ext cx="9700780" cy="405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22 – </a:t>
            </a:r>
            <a:r>
              <a:rPr lang="en-IE" b="1" dirty="0"/>
              <a:t>26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Spooky season meets stepping season, so grab your camera and take some Spooktacular Shots for this week’s Halloween-themed photo competition.</a:t>
            </a:r>
            <a:b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dirty="0"/>
              <a:t>📣 </a:t>
            </a: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Remember, the </a:t>
            </a:r>
            <a: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Week 3 logging deadline is today at 2pm! Log your steps on the Active Travel Logger to appear on the National Leaderboard. </a:t>
            </a:r>
            <a:br>
              <a:rPr lang="en-I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23 - </a:t>
            </a:r>
            <a:r>
              <a:rPr lang="en-IE" b="1" dirty="0"/>
              <a:t>27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IE" sz="1800" b="1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IE" sz="1800" b="1" dirty="0" err="1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Walktober</a:t>
            </a:r>
            <a:r>
              <a:rPr lang="en-IE" sz="1800" b="1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Step Challenge Week 3 Leaderboard is now live! </a:t>
            </a:r>
            <a:r>
              <a:rPr lang="en-IE" dirty="0">
                <a:solidFill>
                  <a:srgbClr val="241F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Amazing effort by everyone who has been stepping alongside us. 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 can’t wait to see your spooky spirited shots. </a:t>
            </a: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endParaRPr lang="en-I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 26 – </a:t>
            </a:r>
            <a:r>
              <a:rPr lang="en-IE" b="1" dirty="0"/>
              <a:t>30</a:t>
            </a:r>
            <a:r>
              <a:rPr lang="en-IE" b="1" baseline="30000" dirty="0"/>
              <a:t>th</a:t>
            </a:r>
            <a:r>
              <a:rPr lang="en-IE" b="1" dirty="0"/>
              <a:t> October</a:t>
            </a: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It’s the last weekend of the TFI Smarter Travel #Walktober 2026 Step Challenge. Make the last mile count and swap the tricks and treats for maximum speed. Log your steps until Saturday on </a:t>
            </a:r>
            <a:r>
              <a:rPr lang="en-IE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www.activetravellogger.ie</a:t>
            </a:r>
            <a:r>
              <a:rPr lang="en-IE" sz="1800" dirty="0">
                <a:solidFill>
                  <a:srgbClr val="241F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817156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3.12.14"/>
  <p:tag name="AS_TITLE" val="Aspose.Slides for .NET 4.0 Client Profile"/>
  <p:tag name="AS_VERSION" val="23.12"/>
</p:tagLst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921B632B4CC8449CD0945E7D3E86D9" ma:contentTypeVersion="16" ma:contentTypeDescription="Create a new document." ma:contentTypeScope="" ma:versionID="c40ed47a21a3a8763607825ff9cdd5d9">
  <xsd:schema xmlns:xsd="http://www.w3.org/2001/XMLSchema" xmlns:xs="http://www.w3.org/2001/XMLSchema" xmlns:p="http://schemas.microsoft.com/office/2006/metadata/properties" xmlns:ns2="f08c5941-f0f8-47d6-85eb-ba28956d5cca" xmlns:ns3="42ad714f-eb24-4f80-9822-7a420bd36437" targetNamespace="http://schemas.microsoft.com/office/2006/metadata/properties" ma:root="true" ma:fieldsID="5e2acd0f4b3e4ad59aa1df08c1824acf" ns2:_="" ns3:_="">
    <xsd:import namespace="f08c5941-f0f8-47d6-85eb-ba28956d5cca"/>
    <xsd:import namespace="42ad714f-eb24-4f80-9822-7a420bd364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c5941-f0f8-47d6-85eb-ba28956d5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f344948-6e5c-4236-97d3-d87cc10886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ad714f-eb24-4f80-9822-7a420bd36437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712857aa-42e5-4cc6-8b60-875405f66942}" ma:internalName="TaxCatchAll" ma:showField="CatchAllData" ma:web="42ad714f-eb24-4f80-9822-7a420bd364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2ad714f-eb24-4f80-9822-7a420bd36437">RFCZVPRAFF7X-1851976768-79</_dlc_DocId>
    <_dlc_DocIdUrl xmlns="42ad714f-eb24-4f80-9822-7a420bd36437">
      <Url>https://ntaie.sharepoint.com/sites/Transportal/Customer%20Engagement/_layouts/15/DocIdRedir.aspx?ID=RFCZVPRAFF7X-1851976768-79</Url>
      <Description>RFCZVPRAFF7X-1851976768-79</Description>
    </_dlc_DocIdUrl>
    <lcf76f155ced4ddcb4097134ff3c332f xmlns="f08c5941-f0f8-47d6-85eb-ba28956d5cca">
      <Terms xmlns="http://schemas.microsoft.com/office/infopath/2007/PartnerControls"/>
    </lcf76f155ced4ddcb4097134ff3c332f>
    <TaxCatchAll xmlns="42ad714f-eb24-4f80-9822-7a420bd36437" xsi:nil="true"/>
  </documentManagement>
</p:properties>
</file>

<file path=customXml/itemProps1.xml><?xml version="1.0" encoding="utf-8"?>
<ds:datastoreItem xmlns:ds="http://schemas.openxmlformats.org/officeDocument/2006/customXml" ds:itemID="{FB0BE76D-F03A-4DD7-9627-C61BC46434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495047-1224-4FA5-994E-45B491649162}">
  <ds:schemaRefs/>
</ds:datastoreItem>
</file>

<file path=customXml/itemProps3.xml><?xml version="1.0" encoding="utf-8"?>
<ds:datastoreItem xmlns:ds="http://schemas.openxmlformats.org/officeDocument/2006/customXml" ds:itemID="{66D6284E-D1FE-417B-B39A-47A62C24C3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8c5941-f0f8-47d6-85eb-ba28956d5cca"/>
    <ds:schemaRef ds:uri="42ad714f-eb24-4f80-9822-7a420bd364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8FCE4B1-F51A-4EAF-8963-E903DA88ECA4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494cf2d3-e667-4f6d-ae44-28c4f8719321"/>
    <ds:schemaRef ds:uri="http://purl.org/dc/dcmitype/"/>
    <ds:schemaRef ds:uri="http://purl.org/dc/terms/"/>
    <ds:schemaRef ds:uri="42ad714f-eb24-4f80-9822-7a420bd36437"/>
    <ds:schemaRef ds:uri="f08c5941-f0f8-47d6-85eb-ba28956d5cca"/>
  </ds:schemaRefs>
</ds:datastoreItem>
</file>

<file path=docMetadata/LabelInfo.xml><?xml version="1.0" encoding="utf-8"?>
<clbl:labelList xmlns:clbl="http://schemas.microsoft.com/office/2020/mipLabelMetadata">
  <clbl:label id="{7382612c-9ce3-4908-af1d-3a7ccec12bf8}" enabled="1" method="Privileged" siteId="{156a5f9f-8342-4d8e-b9ab-ea227bbc731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3485</TotalTime>
  <Words>1323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Gotham Rounded Medium</vt:lpstr>
      <vt:lpstr>Symbol</vt:lpstr>
      <vt:lpstr>Times New Roman</vt:lpstr>
      <vt:lpstr>Office Theme</vt:lpstr>
      <vt:lpstr>2026 Walktober Step Challenge  Sample Social Media Captions for Coordinators</vt:lpstr>
      <vt:lpstr>Overview</vt:lpstr>
      <vt:lpstr>Announcing Walktober </vt:lpstr>
      <vt:lpstr>The Lead-in to Walktober</vt:lpstr>
      <vt:lpstr>The Lead-in to Walktober</vt:lpstr>
      <vt:lpstr>During Walktober – Week 1</vt:lpstr>
      <vt:lpstr>During Walktober – Week 2 </vt:lpstr>
      <vt:lpstr>During Walktober – Week 3</vt:lpstr>
      <vt:lpstr>During Walktober – Week 4</vt:lpstr>
      <vt:lpstr>Post Walktober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Beibhinn Harman</dc:creator>
  <cp:lastModifiedBy>Shane Hayes</cp:lastModifiedBy>
  <cp:revision>147</cp:revision>
  <dcterms:created xsi:type="dcterms:W3CDTF">2024-02-08T18:08:23Z</dcterms:created>
  <dcterms:modified xsi:type="dcterms:W3CDTF">2026-09-03T11:45:34Z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664dc15e-4b80-4665-ac7b-681411640a7e</vt:lpwstr>
  </property>
  <property fmtid="{D5CDD505-2E9C-101B-9397-08002B2CF9AE}" pid="3" name="ContentTypeId">
    <vt:lpwstr>0x01010024921B632B4CC8449CD0945E7D3E86D9</vt:lpwstr>
  </property>
</Properties>
</file>