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20104100" cy="11309350"/>
  <p:notesSz cx="20104100" cy="1130935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0" b="0" i="0">
                <a:solidFill>
                  <a:schemeClr val="tx1"/>
                </a:solidFill>
                <a:latin typeface="Gotham Bold"/>
                <a:cs typeface="Gotham Bold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9000" b="0" i="0">
                <a:solidFill>
                  <a:schemeClr val="tx1"/>
                </a:solidFill>
                <a:latin typeface="Gotham Bold"/>
                <a:cs typeface="Gotham Bold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9000" b="0" i="0">
                <a:solidFill>
                  <a:schemeClr val="tx1"/>
                </a:solidFill>
                <a:latin typeface="Gotham Bold"/>
                <a:cs typeface="Gotham Bold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9000" b="0" i="0">
                <a:solidFill>
                  <a:schemeClr val="tx1"/>
                </a:solidFill>
                <a:latin typeface="Gotham Bold"/>
                <a:cs typeface="Gotham Bold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9" Type="http://schemas.openxmlformats.org/officeDocument/2006/relationships/image" Target="../media/image3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2185148"/>
            <a:ext cx="20104100" cy="9123680"/>
          </a:xfrm>
          <a:custGeom>
            <a:avLst/>
            <a:gdLst/>
            <a:ahLst/>
            <a:cxnLst/>
            <a:rect l="l" t="t" r="r" b="b"/>
            <a:pathLst>
              <a:path w="20104100" h="9123680">
                <a:moveTo>
                  <a:pt x="20104099" y="0"/>
                </a:moveTo>
                <a:lnTo>
                  <a:pt x="0" y="0"/>
                </a:lnTo>
                <a:lnTo>
                  <a:pt x="0" y="9123408"/>
                </a:lnTo>
                <a:lnTo>
                  <a:pt x="20104099" y="9123408"/>
                </a:lnTo>
                <a:lnTo>
                  <a:pt x="20104099" y="0"/>
                </a:lnTo>
                <a:close/>
              </a:path>
            </a:pathLst>
          </a:custGeom>
          <a:solidFill>
            <a:srgbClr val="60061B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683894" y="9419325"/>
            <a:ext cx="9420205" cy="188923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403474" y="215501"/>
            <a:ext cx="3769874" cy="3785183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354048" y="335372"/>
            <a:ext cx="5081257" cy="204888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823961" y="418108"/>
            <a:ext cx="3444240" cy="13995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0" b="0" i="0">
                <a:solidFill>
                  <a:schemeClr val="tx1"/>
                </a:solidFill>
                <a:latin typeface="Gotham Bold"/>
                <a:cs typeface="Gotham Bold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nationaltransport.ie/tfi-smarter-travel/walking/comp-entry-form/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pc="-10"/>
              <a:t>Bingo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33913" y="2761235"/>
            <a:ext cx="4869180" cy="1654175"/>
          </a:xfrm>
          <a:prstGeom prst="rect">
            <a:avLst/>
          </a:prstGeom>
        </p:spPr>
        <p:txBody>
          <a:bodyPr wrap="square" lIns="0" tIns="265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90"/>
              </a:spcBef>
            </a:pPr>
            <a:r>
              <a:rPr dirty="0" sz="3950">
                <a:solidFill>
                  <a:srgbClr val="FFFFFF"/>
                </a:solidFill>
                <a:latin typeface="Gotham Bold"/>
                <a:cs typeface="Gotham Bold"/>
              </a:rPr>
              <a:t>Bingo </a:t>
            </a:r>
            <a:r>
              <a:rPr dirty="0" sz="3950" spc="-10">
                <a:solidFill>
                  <a:srgbClr val="FFFFFF"/>
                </a:solidFill>
                <a:latin typeface="Gotham Bold"/>
                <a:cs typeface="Gotham Bold"/>
              </a:rPr>
              <a:t>Competition</a:t>
            </a:r>
            <a:endParaRPr sz="3950">
              <a:latin typeface="Gotham Bold"/>
              <a:cs typeface="Gotham Bold"/>
            </a:endParaRPr>
          </a:p>
          <a:p>
            <a:pPr algn="ctr" marL="125095">
              <a:lnSpc>
                <a:spcPct val="100000"/>
              </a:lnSpc>
              <a:spcBef>
                <a:spcPts val="780"/>
              </a:spcBef>
            </a:pPr>
            <a:r>
              <a:rPr dirty="0" sz="1450">
                <a:solidFill>
                  <a:srgbClr val="FFFFFF"/>
                </a:solidFill>
                <a:latin typeface="Gotham Book"/>
                <a:cs typeface="Gotham Book"/>
              </a:rPr>
              <a:t>It’s</a:t>
            </a:r>
            <a:r>
              <a:rPr dirty="0" sz="1450" spc="50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FFFFF"/>
                </a:solidFill>
                <a:latin typeface="Gotham Book"/>
                <a:cs typeface="Gotham Book"/>
              </a:rPr>
              <a:t>a</a:t>
            </a:r>
            <a:r>
              <a:rPr dirty="0" sz="1450" spc="50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FFFFF"/>
                </a:solidFill>
                <a:latin typeface="Gotham Book"/>
                <a:cs typeface="Gotham Book"/>
              </a:rPr>
              <a:t>classic</a:t>
            </a:r>
            <a:r>
              <a:rPr dirty="0" sz="1450" spc="55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FFFFF"/>
                </a:solidFill>
                <a:latin typeface="Gotham Book"/>
                <a:cs typeface="Gotham Book"/>
              </a:rPr>
              <a:t>bingo</a:t>
            </a:r>
            <a:r>
              <a:rPr dirty="0" sz="1450" spc="50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 spc="-10">
                <a:solidFill>
                  <a:srgbClr val="FFFFFF"/>
                </a:solidFill>
                <a:latin typeface="Gotham Book"/>
                <a:cs typeface="Gotham Book"/>
              </a:rPr>
              <a:t>competition!</a:t>
            </a:r>
            <a:endParaRPr sz="1450">
              <a:latin typeface="Gotham Book"/>
              <a:cs typeface="Gotham Book"/>
            </a:endParaRPr>
          </a:p>
          <a:p>
            <a:pPr algn="ctr" marL="125095">
              <a:lnSpc>
                <a:spcPct val="100000"/>
              </a:lnSpc>
              <a:spcBef>
                <a:spcPts val="40"/>
              </a:spcBef>
            </a:pPr>
            <a:r>
              <a:rPr dirty="0" sz="1450">
                <a:solidFill>
                  <a:srgbClr val="FFFFFF"/>
                </a:solidFill>
                <a:latin typeface="Gotham Book"/>
                <a:cs typeface="Gotham Book"/>
              </a:rPr>
              <a:t>What</a:t>
            </a:r>
            <a:r>
              <a:rPr dirty="0" sz="1450" spc="40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FFFFF"/>
                </a:solidFill>
                <a:latin typeface="Gotham Book"/>
                <a:cs typeface="Gotham Book"/>
              </a:rPr>
              <a:t>do</a:t>
            </a:r>
            <a:r>
              <a:rPr dirty="0" sz="1450" spc="40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FFFFF"/>
                </a:solidFill>
                <a:latin typeface="Gotham Book"/>
                <a:cs typeface="Gotham Book"/>
              </a:rPr>
              <a:t>you</a:t>
            </a:r>
            <a:r>
              <a:rPr dirty="0" sz="1450" spc="40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FFFFF"/>
                </a:solidFill>
                <a:latin typeface="Gotham Book"/>
                <a:cs typeface="Gotham Book"/>
              </a:rPr>
              <a:t>do</a:t>
            </a:r>
            <a:r>
              <a:rPr dirty="0" sz="1450" spc="45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FFFFF"/>
                </a:solidFill>
                <a:latin typeface="Gotham Book"/>
                <a:cs typeface="Gotham Book"/>
              </a:rPr>
              <a:t>or</a:t>
            </a:r>
            <a:r>
              <a:rPr dirty="0" sz="1450" spc="40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FFFFF"/>
                </a:solidFill>
                <a:latin typeface="Gotham Book"/>
                <a:cs typeface="Gotham Book"/>
              </a:rPr>
              <a:t>see</a:t>
            </a:r>
            <a:r>
              <a:rPr dirty="0" sz="1450" spc="40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FFFFF"/>
                </a:solidFill>
                <a:latin typeface="Gotham Book"/>
                <a:cs typeface="Gotham Book"/>
              </a:rPr>
              <a:t>when</a:t>
            </a:r>
            <a:r>
              <a:rPr dirty="0" sz="1450" spc="40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FFFFF"/>
                </a:solidFill>
                <a:latin typeface="Gotham Book"/>
                <a:cs typeface="Gotham Book"/>
              </a:rPr>
              <a:t>you</a:t>
            </a:r>
            <a:r>
              <a:rPr dirty="0" sz="1450" spc="45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FFFFF"/>
                </a:solidFill>
                <a:latin typeface="Gotham Book"/>
                <a:cs typeface="Gotham Book"/>
              </a:rPr>
              <a:t>are</a:t>
            </a:r>
            <a:r>
              <a:rPr dirty="0" sz="1450" spc="40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FFFFF"/>
                </a:solidFill>
                <a:latin typeface="Gotham Book"/>
                <a:cs typeface="Gotham Book"/>
              </a:rPr>
              <a:t>out</a:t>
            </a:r>
            <a:r>
              <a:rPr dirty="0" sz="1450" spc="40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 spc="-10">
                <a:solidFill>
                  <a:srgbClr val="FFFFFF"/>
                </a:solidFill>
                <a:latin typeface="Gotham Book"/>
                <a:cs typeface="Gotham Book"/>
              </a:rPr>
              <a:t>walking?</a:t>
            </a:r>
            <a:endParaRPr sz="1450">
              <a:latin typeface="Gotham Book"/>
              <a:cs typeface="Gotham Book"/>
            </a:endParaRPr>
          </a:p>
          <a:p>
            <a:pPr algn="ctr" marL="125095">
              <a:lnSpc>
                <a:spcPct val="100000"/>
              </a:lnSpc>
              <a:spcBef>
                <a:spcPts val="45"/>
              </a:spcBef>
            </a:pPr>
            <a:r>
              <a:rPr dirty="0" sz="1450">
                <a:solidFill>
                  <a:srgbClr val="FFFFFF"/>
                </a:solidFill>
                <a:latin typeface="Gotham Book"/>
                <a:cs typeface="Gotham Book"/>
              </a:rPr>
              <a:t>This</a:t>
            </a:r>
            <a:r>
              <a:rPr dirty="0" sz="1450" spc="60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FFFFF"/>
                </a:solidFill>
                <a:latin typeface="Gotham Book"/>
                <a:cs typeface="Gotham Book"/>
              </a:rPr>
              <a:t>is</a:t>
            </a:r>
            <a:r>
              <a:rPr dirty="0" sz="1450" spc="65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FFFFF"/>
                </a:solidFill>
                <a:latin typeface="Gotham Book"/>
                <a:cs typeface="Gotham Book"/>
              </a:rPr>
              <a:t>an</a:t>
            </a:r>
            <a:r>
              <a:rPr dirty="0" sz="1450" spc="65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FFFFF"/>
                </a:solidFill>
                <a:latin typeface="Gotham Book"/>
                <a:cs typeface="Gotham Book"/>
              </a:rPr>
              <a:t>individual</a:t>
            </a:r>
            <a:r>
              <a:rPr dirty="0" sz="1450" spc="65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 spc="-10">
                <a:solidFill>
                  <a:srgbClr val="FFFFFF"/>
                </a:solidFill>
                <a:latin typeface="Gotham Book"/>
                <a:cs typeface="Gotham Book"/>
              </a:rPr>
              <a:t>competition.</a:t>
            </a:r>
            <a:endParaRPr sz="1450">
              <a:latin typeface="Gotham Book"/>
              <a:cs typeface="Gotham Boo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8519" y="6461585"/>
            <a:ext cx="6206490" cy="4781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2299"/>
              </a:lnSpc>
              <a:spcBef>
                <a:spcPts val="95"/>
              </a:spcBef>
            </a:pPr>
            <a:r>
              <a:rPr dirty="0" sz="1450" spc="-20">
                <a:solidFill>
                  <a:srgbClr val="FFFFFF"/>
                </a:solidFill>
                <a:latin typeface="Gotham Book"/>
                <a:cs typeface="Gotham Book"/>
              </a:rPr>
              <a:t>Take</a:t>
            </a:r>
            <a:r>
              <a:rPr dirty="0" sz="1450" spc="40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FFFFF"/>
                </a:solidFill>
                <a:latin typeface="Gotham Book"/>
                <a:cs typeface="Gotham Book"/>
              </a:rPr>
              <a:t>photographs</a:t>
            </a:r>
            <a:r>
              <a:rPr dirty="0" sz="1450" spc="40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FFFFF"/>
                </a:solidFill>
                <a:latin typeface="Gotham Book"/>
                <a:cs typeface="Gotham Book"/>
              </a:rPr>
              <a:t>on</a:t>
            </a:r>
            <a:r>
              <a:rPr dirty="0" sz="1450" spc="40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FFFFF"/>
                </a:solidFill>
                <a:latin typeface="Gotham Book"/>
                <a:cs typeface="Gotham Book"/>
              </a:rPr>
              <a:t>your</a:t>
            </a:r>
            <a:r>
              <a:rPr dirty="0" sz="1450" spc="45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FFFFF"/>
                </a:solidFill>
                <a:latin typeface="Gotham Book"/>
                <a:cs typeface="Gotham Book"/>
              </a:rPr>
              <a:t>commute</a:t>
            </a:r>
            <a:r>
              <a:rPr dirty="0" sz="1450" spc="40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FFFFF"/>
                </a:solidFill>
                <a:latin typeface="Gotham Book"/>
                <a:cs typeface="Gotham Book"/>
              </a:rPr>
              <a:t>to</a:t>
            </a:r>
            <a:r>
              <a:rPr dirty="0" sz="1450" spc="40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FFFFF"/>
                </a:solidFill>
                <a:latin typeface="Gotham Book"/>
                <a:cs typeface="Gotham Book"/>
              </a:rPr>
              <a:t>your</a:t>
            </a:r>
            <a:r>
              <a:rPr dirty="0" sz="1450" spc="40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FFFFF"/>
                </a:solidFill>
                <a:latin typeface="Gotham Book"/>
                <a:cs typeface="Gotham Book"/>
              </a:rPr>
              <a:t>workplace</a:t>
            </a:r>
            <a:r>
              <a:rPr dirty="0" sz="1450" spc="45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FFFFF"/>
                </a:solidFill>
                <a:latin typeface="Gotham Book"/>
                <a:cs typeface="Gotham Book"/>
              </a:rPr>
              <a:t>or</a:t>
            </a:r>
            <a:r>
              <a:rPr dirty="0" sz="1450" spc="40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 spc="-10">
                <a:solidFill>
                  <a:srgbClr val="FFFFFF"/>
                </a:solidFill>
                <a:latin typeface="Gotham Book"/>
                <a:cs typeface="Gotham Book"/>
              </a:rPr>
              <a:t>campus </a:t>
            </a:r>
            <a:r>
              <a:rPr dirty="0" sz="1450">
                <a:solidFill>
                  <a:srgbClr val="FFFFFF"/>
                </a:solidFill>
                <a:latin typeface="Gotham Book"/>
                <a:cs typeface="Gotham Book"/>
              </a:rPr>
              <a:t>or</a:t>
            </a:r>
            <a:r>
              <a:rPr dirty="0" sz="1450" spc="45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FFFFF"/>
                </a:solidFill>
                <a:latin typeface="Gotham Book"/>
                <a:cs typeface="Gotham Book"/>
              </a:rPr>
              <a:t>on</a:t>
            </a:r>
            <a:r>
              <a:rPr dirty="0" sz="1450" spc="50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FFFFF"/>
                </a:solidFill>
                <a:latin typeface="Gotham Book"/>
                <a:cs typeface="Gotham Book"/>
              </a:rPr>
              <a:t>a</a:t>
            </a:r>
            <a:r>
              <a:rPr dirty="0" sz="1450" spc="50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FFFFF"/>
                </a:solidFill>
                <a:latin typeface="Gotham Book"/>
                <a:cs typeface="Gotham Book"/>
              </a:rPr>
              <a:t>leisure</a:t>
            </a:r>
            <a:r>
              <a:rPr dirty="0" sz="1450" spc="50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FFFFF"/>
                </a:solidFill>
                <a:latin typeface="Gotham Book"/>
                <a:cs typeface="Gotham Book"/>
              </a:rPr>
              <a:t>walk</a:t>
            </a:r>
            <a:r>
              <a:rPr dirty="0" sz="1450" spc="45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FFFFF"/>
                </a:solidFill>
                <a:latin typeface="Gotham Book"/>
                <a:cs typeface="Gotham Book"/>
              </a:rPr>
              <a:t>and</a:t>
            </a:r>
            <a:r>
              <a:rPr dirty="0" sz="1450" spc="50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FFFFF"/>
                </a:solidFill>
                <a:latin typeface="Gotham Book"/>
                <a:cs typeface="Gotham Book"/>
              </a:rPr>
              <a:t>add</a:t>
            </a:r>
            <a:r>
              <a:rPr dirty="0" sz="1450" spc="50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FFFFF"/>
                </a:solidFill>
                <a:latin typeface="Gotham Book"/>
                <a:cs typeface="Gotham Book"/>
              </a:rPr>
              <a:t>them</a:t>
            </a:r>
            <a:r>
              <a:rPr dirty="0" sz="1450" spc="50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FFFFF"/>
                </a:solidFill>
                <a:latin typeface="Gotham Book"/>
                <a:cs typeface="Gotham Book"/>
              </a:rPr>
              <a:t>to</a:t>
            </a:r>
            <a:r>
              <a:rPr dirty="0" sz="1450" spc="45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FFFFF"/>
                </a:solidFill>
                <a:latin typeface="Gotham Book"/>
                <a:cs typeface="Gotham Book"/>
              </a:rPr>
              <a:t>each</a:t>
            </a:r>
            <a:r>
              <a:rPr dirty="0" sz="1450" spc="50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 spc="-20">
                <a:solidFill>
                  <a:srgbClr val="FFFFFF"/>
                </a:solidFill>
                <a:latin typeface="Gotham Book"/>
                <a:cs typeface="Gotham Book"/>
              </a:rPr>
              <a:t>box.</a:t>
            </a:r>
            <a:endParaRPr sz="1450">
              <a:latin typeface="Gotham Book"/>
              <a:cs typeface="Gotham Boo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83752" y="4936550"/>
            <a:ext cx="3012440" cy="4419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700">
                <a:solidFill>
                  <a:srgbClr val="FFFFFF"/>
                </a:solidFill>
                <a:latin typeface="Gotham Book"/>
                <a:cs typeface="Gotham Book"/>
              </a:rPr>
              <a:t>How</a:t>
            </a:r>
            <a:r>
              <a:rPr dirty="0" sz="2700" spc="-10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2700">
                <a:solidFill>
                  <a:srgbClr val="FFFFFF"/>
                </a:solidFill>
                <a:latin typeface="Gotham Book"/>
                <a:cs typeface="Gotham Book"/>
              </a:rPr>
              <a:t>to</a:t>
            </a:r>
            <a:r>
              <a:rPr dirty="0" sz="2700" spc="-10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2700">
                <a:solidFill>
                  <a:srgbClr val="FFFFFF"/>
                </a:solidFill>
                <a:latin typeface="Gotham Book"/>
                <a:cs typeface="Gotham Book"/>
              </a:rPr>
              <a:t>take</a:t>
            </a:r>
            <a:r>
              <a:rPr dirty="0" sz="2700" spc="-5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Gotham Book"/>
                <a:cs typeface="Gotham Book"/>
              </a:rPr>
              <a:t>part:</a:t>
            </a:r>
            <a:endParaRPr sz="2700">
              <a:latin typeface="Gotham Book"/>
              <a:cs typeface="Gotham Book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57949" y="2879126"/>
            <a:ext cx="6616065" cy="7796530"/>
          </a:xfrm>
          <a:custGeom>
            <a:avLst/>
            <a:gdLst/>
            <a:ahLst/>
            <a:cxnLst/>
            <a:rect l="l" t="t" r="r" b="b"/>
            <a:pathLst>
              <a:path w="6616065" h="7796530">
                <a:moveTo>
                  <a:pt x="6385690" y="7796495"/>
                </a:moveTo>
                <a:lnTo>
                  <a:pt x="230118" y="7796495"/>
                </a:lnTo>
                <a:lnTo>
                  <a:pt x="183743" y="7791820"/>
                </a:lnTo>
                <a:lnTo>
                  <a:pt x="140548" y="7778412"/>
                </a:lnTo>
                <a:lnTo>
                  <a:pt x="101459" y="7757196"/>
                </a:lnTo>
                <a:lnTo>
                  <a:pt x="67402" y="7729098"/>
                </a:lnTo>
                <a:lnTo>
                  <a:pt x="39302" y="7695043"/>
                </a:lnTo>
                <a:lnTo>
                  <a:pt x="18084" y="7655955"/>
                </a:lnTo>
                <a:lnTo>
                  <a:pt x="4675" y="7612762"/>
                </a:lnTo>
                <a:lnTo>
                  <a:pt x="0" y="7566387"/>
                </a:lnTo>
                <a:lnTo>
                  <a:pt x="0" y="230118"/>
                </a:lnTo>
                <a:lnTo>
                  <a:pt x="4675" y="183740"/>
                </a:lnTo>
                <a:lnTo>
                  <a:pt x="18084" y="140544"/>
                </a:lnTo>
                <a:lnTo>
                  <a:pt x="39302" y="101455"/>
                </a:lnTo>
                <a:lnTo>
                  <a:pt x="67402" y="67398"/>
                </a:lnTo>
                <a:lnTo>
                  <a:pt x="101459" y="39299"/>
                </a:lnTo>
                <a:lnTo>
                  <a:pt x="140548" y="18083"/>
                </a:lnTo>
                <a:lnTo>
                  <a:pt x="183743" y="4675"/>
                </a:lnTo>
                <a:lnTo>
                  <a:pt x="230118" y="0"/>
                </a:lnTo>
                <a:lnTo>
                  <a:pt x="6385690" y="0"/>
                </a:lnTo>
                <a:lnTo>
                  <a:pt x="6432065" y="4675"/>
                </a:lnTo>
                <a:lnTo>
                  <a:pt x="6475258" y="18083"/>
                </a:lnTo>
                <a:lnTo>
                  <a:pt x="6514346" y="39299"/>
                </a:lnTo>
                <a:lnTo>
                  <a:pt x="6548401" y="67398"/>
                </a:lnTo>
                <a:lnTo>
                  <a:pt x="6576499" y="101455"/>
                </a:lnTo>
                <a:lnTo>
                  <a:pt x="6597715" y="140544"/>
                </a:lnTo>
                <a:lnTo>
                  <a:pt x="6611123" y="183740"/>
                </a:lnTo>
                <a:lnTo>
                  <a:pt x="6615798" y="230118"/>
                </a:lnTo>
                <a:lnTo>
                  <a:pt x="6615798" y="7566387"/>
                </a:lnTo>
                <a:lnTo>
                  <a:pt x="6611123" y="7612762"/>
                </a:lnTo>
                <a:lnTo>
                  <a:pt x="6597715" y="7655955"/>
                </a:lnTo>
                <a:lnTo>
                  <a:pt x="6576499" y="7695043"/>
                </a:lnTo>
                <a:lnTo>
                  <a:pt x="6548401" y="7729098"/>
                </a:lnTo>
                <a:lnTo>
                  <a:pt x="6514346" y="7757196"/>
                </a:lnTo>
                <a:lnTo>
                  <a:pt x="6475258" y="7778412"/>
                </a:lnTo>
                <a:lnTo>
                  <a:pt x="6432065" y="7791820"/>
                </a:lnTo>
                <a:lnTo>
                  <a:pt x="6385690" y="7796495"/>
                </a:lnTo>
                <a:close/>
              </a:path>
            </a:pathLst>
          </a:custGeom>
          <a:ln w="3929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598519" y="7140099"/>
            <a:ext cx="6195695" cy="16090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768985">
              <a:lnSpc>
                <a:spcPct val="102299"/>
              </a:lnSpc>
              <a:spcBef>
                <a:spcPts val="95"/>
              </a:spcBef>
            </a:pPr>
            <a:r>
              <a:rPr dirty="0" sz="1450">
                <a:solidFill>
                  <a:srgbClr val="FFFFFF"/>
                </a:solidFill>
                <a:latin typeface="Gotham Book"/>
                <a:cs typeface="Gotham Book"/>
              </a:rPr>
              <a:t>Complete</a:t>
            </a:r>
            <a:r>
              <a:rPr dirty="0" sz="1450" spc="60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FFFFF"/>
                </a:solidFill>
                <a:latin typeface="Gotham Book"/>
                <a:cs typeface="Gotham Book"/>
              </a:rPr>
              <a:t>3</a:t>
            </a:r>
            <a:r>
              <a:rPr dirty="0" sz="1450" spc="60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FFFFF"/>
                </a:solidFill>
                <a:latin typeface="Gotham Book"/>
                <a:cs typeface="Gotham Book"/>
              </a:rPr>
              <a:t>lines</a:t>
            </a:r>
            <a:r>
              <a:rPr dirty="0" sz="1450" spc="60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FFFFF"/>
                </a:solidFill>
                <a:latin typeface="Gotham Book"/>
                <a:cs typeface="Gotham Book"/>
              </a:rPr>
              <a:t>or</a:t>
            </a:r>
            <a:r>
              <a:rPr dirty="0" sz="1450" spc="60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FFFFF"/>
                </a:solidFill>
                <a:latin typeface="Gotham Book"/>
                <a:cs typeface="Gotham Book"/>
              </a:rPr>
              <a:t>4</a:t>
            </a:r>
            <a:r>
              <a:rPr dirty="0" sz="1450" spc="60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FFFFF"/>
                </a:solidFill>
                <a:latin typeface="Gotham Book"/>
                <a:cs typeface="Gotham Book"/>
              </a:rPr>
              <a:t>in</a:t>
            </a:r>
            <a:r>
              <a:rPr dirty="0" sz="1450" spc="65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FFFFF"/>
                </a:solidFill>
                <a:latin typeface="Gotham Book"/>
                <a:cs typeface="Gotham Book"/>
              </a:rPr>
              <a:t>any</a:t>
            </a:r>
            <a:r>
              <a:rPr dirty="0" sz="1450" spc="60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FFFFF"/>
                </a:solidFill>
                <a:latin typeface="Gotham Book"/>
                <a:cs typeface="Gotham Book"/>
              </a:rPr>
              <a:t>direction</a:t>
            </a:r>
            <a:r>
              <a:rPr dirty="0" sz="1450" spc="60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FFFFF"/>
                </a:solidFill>
                <a:latin typeface="Gotham Book"/>
                <a:cs typeface="Gotham Book"/>
              </a:rPr>
              <a:t>(horizontal,</a:t>
            </a:r>
            <a:r>
              <a:rPr dirty="0" sz="1450" spc="60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 spc="-10">
                <a:solidFill>
                  <a:srgbClr val="FFFFFF"/>
                </a:solidFill>
                <a:latin typeface="Gotham Book"/>
                <a:cs typeface="Gotham Book"/>
              </a:rPr>
              <a:t>vertical, </a:t>
            </a:r>
            <a:r>
              <a:rPr dirty="0" sz="1450">
                <a:solidFill>
                  <a:srgbClr val="FFFFFF"/>
                </a:solidFill>
                <a:latin typeface="Gotham Book"/>
                <a:cs typeface="Gotham Book"/>
              </a:rPr>
              <a:t>diagonal)</a:t>
            </a:r>
            <a:r>
              <a:rPr dirty="0" sz="1450" spc="55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FFFFF"/>
                </a:solidFill>
                <a:latin typeface="Gotham Book"/>
                <a:cs typeface="Gotham Book"/>
              </a:rPr>
              <a:t>to</a:t>
            </a:r>
            <a:r>
              <a:rPr dirty="0" sz="1450" spc="60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FFFFF"/>
                </a:solidFill>
                <a:latin typeface="Gotham Book"/>
                <a:cs typeface="Gotham Book"/>
              </a:rPr>
              <a:t>be</a:t>
            </a:r>
            <a:r>
              <a:rPr dirty="0" sz="1450" spc="55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FFFFF"/>
                </a:solidFill>
                <a:latin typeface="Gotham Book"/>
                <a:cs typeface="Gotham Book"/>
              </a:rPr>
              <a:t>in</a:t>
            </a:r>
            <a:r>
              <a:rPr dirty="0" sz="1450" spc="60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FFFFF"/>
                </a:solidFill>
                <a:latin typeface="Gotham Book"/>
                <a:cs typeface="Gotham Book"/>
              </a:rPr>
              <a:t>the</a:t>
            </a:r>
            <a:r>
              <a:rPr dirty="0" sz="1450" spc="60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FFFFF"/>
                </a:solidFill>
                <a:latin typeface="Gotham Book"/>
                <a:cs typeface="Gotham Book"/>
              </a:rPr>
              <a:t>prize</a:t>
            </a:r>
            <a:r>
              <a:rPr dirty="0" sz="1450" spc="55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 spc="-20">
                <a:solidFill>
                  <a:srgbClr val="FFFFFF"/>
                </a:solidFill>
                <a:latin typeface="Gotham Book"/>
                <a:cs typeface="Gotham Book"/>
              </a:rPr>
              <a:t>draw</a:t>
            </a:r>
            <a:endParaRPr sz="1450">
              <a:latin typeface="Gotham Book"/>
              <a:cs typeface="Gotham Book"/>
            </a:endParaRPr>
          </a:p>
          <a:p>
            <a:pPr algn="ctr" marR="234315">
              <a:lnSpc>
                <a:spcPct val="100000"/>
              </a:lnSpc>
              <a:spcBef>
                <a:spcPts val="1320"/>
              </a:spcBef>
            </a:pPr>
            <a:r>
              <a:rPr dirty="0" sz="2400" spc="-25">
                <a:solidFill>
                  <a:srgbClr val="FFFFFF"/>
                </a:solidFill>
                <a:latin typeface="Gotham Bold"/>
                <a:cs typeface="Gotham Bold"/>
              </a:rPr>
              <a:t>OR</a:t>
            </a:r>
            <a:endParaRPr sz="2400">
              <a:latin typeface="Gotham Bold"/>
              <a:cs typeface="Gotham Bold"/>
            </a:endParaRPr>
          </a:p>
          <a:p>
            <a:pPr marL="12700" marR="5080">
              <a:lnSpc>
                <a:spcPct val="102299"/>
              </a:lnSpc>
              <a:spcBef>
                <a:spcPts val="1140"/>
              </a:spcBef>
            </a:pPr>
            <a:r>
              <a:rPr dirty="0" sz="1450" spc="-35">
                <a:solidFill>
                  <a:srgbClr val="FFFFFF"/>
                </a:solidFill>
                <a:latin typeface="Gotham Book"/>
                <a:cs typeface="Gotham Book"/>
              </a:rPr>
              <a:t>To</a:t>
            </a:r>
            <a:r>
              <a:rPr dirty="0" sz="1450" spc="40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FFFFF"/>
                </a:solidFill>
                <a:latin typeface="Gotham Book"/>
                <a:cs typeface="Gotham Book"/>
              </a:rPr>
              <a:t>be</a:t>
            </a:r>
            <a:r>
              <a:rPr dirty="0" sz="1450" spc="45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FFFFF"/>
                </a:solidFill>
                <a:latin typeface="Gotham Book"/>
                <a:cs typeface="Gotham Book"/>
              </a:rPr>
              <a:t>in</a:t>
            </a:r>
            <a:r>
              <a:rPr dirty="0" sz="1450" spc="40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FFFFF"/>
                </a:solidFill>
                <a:latin typeface="Gotham Book"/>
                <a:cs typeface="Gotham Book"/>
              </a:rPr>
              <a:t>the</a:t>
            </a:r>
            <a:r>
              <a:rPr dirty="0" sz="1450" spc="45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FFFFF"/>
                </a:solidFill>
                <a:latin typeface="Gotham Book"/>
                <a:cs typeface="Gotham Book"/>
              </a:rPr>
              <a:t>prize</a:t>
            </a:r>
            <a:r>
              <a:rPr dirty="0" sz="1450" spc="40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FFFFF"/>
                </a:solidFill>
                <a:latin typeface="Gotham Book"/>
                <a:cs typeface="Gotham Book"/>
              </a:rPr>
              <a:t>draw</a:t>
            </a:r>
            <a:r>
              <a:rPr dirty="0" sz="1450" spc="45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FFFFF"/>
                </a:solidFill>
                <a:latin typeface="Gotham Book"/>
                <a:cs typeface="Gotham Book"/>
              </a:rPr>
              <a:t>for</a:t>
            </a:r>
            <a:r>
              <a:rPr dirty="0" sz="1450" spc="40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FFFFF"/>
                </a:solidFill>
                <a:latin typeface="Gotham Book"/>
                <a:cs typeface="Gotham Book"/>
              </a:rPr>
              <a:t>special</a:t>
            </a:r>
            <a:r>
              <a:rPr dirty="0" sz="1450" spc="45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FFFFF"/>
                </a:solidFill>
                <a:latin typeface="Gotham Book"/>
                <a:cs typeface="Gotham Book"/>
              </a:rPr>
              <a:t>prize</a:t>
            </a:r>
            <a:r>
              <a:rPr dirty="0" sz="1450" spc="40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FFFFF"/>
                </a:solidFill>
                <a:latin typeface="Gotham Book"/>
                <a:cs typeface="Gotham Book"/>
              </a:rPr>
              <a:t>for</a:t>
            </a:r>
            <a:r>
              <a:rPr dirty="0" sz="1450" spc="45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FFFFF"/>
                </a:solidFill>
                <a:latin typeface="Gotham Book"/>
                <a:cs typeface="Gotham Book"/>
              </a:rPr>
              <a:t>Bingo</a:t>
            </a:r>
            <a:r>
              <a:rPr dirty="0" sz="1450" spc="40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FFFFF"/>
                </a:solidFill>
                <a:latin typeface="Gotham Book"/>
                <a:cs typeface="Gotham Book"/>
              </a:rPr>
              <a:t>complete</a:t>
            </a:r>
            <a:r>
              <a:rPr dirty="0" sz="1450" spc="45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FFFFF"/>
                </a:solidFill>
                <a:latin typeface="Gotham Book"/>
                <a:cs typeface="Gotham Book"/>
              </a:rPr>
              <a:t>all</a:t>
            </a:r>
            <a:r>
              <a:rPr dirty="0" sz="1450" spc="45">
                <a:solidFill>
                  <a:srgbClr val="FFFFFF"/>
                </a:solidFill>
                <a:latin typeface="Gotham Book"/>
                <a:cs typeface="Gotham Book"/>
              </a:rPr>
              <a:t> </a:t>
            </a:r>
            <a:r>
              <a:rPr dirty="0" sz="1450" spc="-25">
                <a:solidFill>
                  <a:srgbClr val="FFFFFF"/>
                </a:solidFill>
                <a:latin typeface="Gotham Book"/>
                <a:cs typeface="Gotham Book"/>
              </a:rPr>
              <a:t>the </a:t>
            </a:r>
            <a:r>
              <a:rPr dirty="0" sz="1450" spc="-10">
                <a:solidFill>
                  <a:srgbClr val="FFFFFF"/>
                </a:solidFill>
                <a:latin typeface="Gotham Book"/>
                <a:cs typeface="Gotham Book"/>
              </a:rPr>
              <a:t>boxes.</a:t>
            </a:r>
            <a:endParaRPr sz="1450">
              <a:latin typeface="Gotham Book"/>
              <a:cs typeface="Gotham Book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69366" y="5559951"/>
            <a:ext cx="6393180" cy="4990465"/>
          </a:xfrm>
          <a:custGeom>
            <a:avLst/>
            <a:gdLst/>
            <a:ahLst/>
            <a:cxnLst/>
            <a:rect l="l" t="t" r="r" b="b"/>
            <a:pathLst>
              <a:path w="6393180" h="4990465">
                <a:moveTo>
                  <a:pt x="3276358" y="408012"/>
                </a:moveTo>
                <a:lnTo>
                  <a:pt x="3269094" y="362953"/>
                </a:lnTo>
                <a:lnTo>
                  <a:pt x="3248977" y="324053"/>
                </a:lnTo>
                <a:lnTo>
                  <a:pt x="3217989" y="292950"/>
                </a:lnTo>
                <a:lnTo>
                  <a:pt x="3178848" y="272719"/>
                </a:lnTo>
                <a:lnTo>
                  <a:pt x="3133788" y="265442"/>
                </a:lnTo>
                <a:lnTo>
                  <a:pt x="3088741" y="272719"/>
                </a:lnTo>
                <a:lnTo>
                  <a:pt x="3049613" y="292950"/>
                </a:lnTo>
                <a:lnTo>
                  <a:pt x="3018764" y="323811"/>
                </a:lnTo>
                <a:lnTo>
                  <a:pt x="2998520" y="362953"/>
                </a:lnTo>
                <a:lnTo>
                  <a:pt x="2991256" y="408012"/>
                </a:lnTo>
                <a:lnTo>
                  <a:pt x="2998520" y="453072"/>
                </a:lnTo>
                <a:lnTo>
                  <a:pt x="3018764" y="492201"/>
                </a:lnTo>
                <a:lnTo>
                  <a:pt x="3049613" y="523074"/>
                </a:lnTo>
                <a:lnTo>
                  <a:pt x="3088741" y="543306"/>
                </a:lnTo>
                <a:lnTo>
                  <a:pt x="3133788" y="550583"/>
                </a:lnTo>
                <a:lnTo>
                  <a:pt x="3178848" y="543306"/>
                </a:lnTo>
                <a:lnTo>
                  <a:pt x="3217989" y="523074"/>
                </a:lnTo>
                <a:lnTo>
                  <a:pt x="3248850" y="492201"/>
                </a:lnTo>
                <a:lnTo>
                  <a:pt x="3269094" y="453072"/>
                </a:lnTo>
                <a:lnTo>
                  <a:pt x="3276358" y="408012"/>
                </a:lnTo>
                <a:close/>
              </a:path>
              <a:path w="6393180" h="4990465">
                <a:moveTo>
                  <a:pt x="3348317" y="408012"/>
                </a:moveTo>
                <a:lnTo>
                  <a:pt x="3342652" y="358863"/>
                </a:lnTo>
                <a:lnTo>
                  <a:pt x="3326485" y="313740"/>
                </a:lnTo>
                <a:lnTo>
                  <a:pt x="3319119" y="302171"/>
                </a:lnTo>
                <a:lnTo>
                  <a:pt x="3319119" y="408012"/>
                </a:lnTo>
                <a:lnTo>
                  <a:pt x="3312490" y="457212"/>
                </a:lnTo>
                <a:lnTo>
                  <a:pt x="3293783" y="501472"/>
                </a:lnTo>
                <a:lnTo>
                  <a:pt x="3264789" y="539000"/>
                </a:lnTo>
                <a:lnTo>
                  <a:pt x="3227260" y="568007"/>
                </a:lnTo>
                <a:lnTo>
                  <a:pt x="3183013" y="586714"/>
                </a:lnTo>
                <a:lnTo>
                  <a:pt x="3133801" y="593344"/>
                </a:lnTo>
                <a:lnTo>
                  <a:pt x="3084601" y="586714"/>
                </a:lnTo>
                <a:lnTo>
                  <a:pt x="3040342" y="568007"/>
                </a:lnTo>
                <a:lnTo>
                  <a:pt x="3002826" y="539000"/>
                </a:lnTo>
                <a:lnTo>
                  <a:pt x="2973819" y="501472"/>
                </a:lnTo>
                <a:lnTo>
                  <a:pt x="2955112" y="457212"/>
                </a:lnTo>
                <a:lnTo>
                  <a:pt x="2948482" y="408012"/>
                </a:lnTo>
                <a:lnTo>
                  <a:pt x="2955099" y="358863"/>
                </a:lnTo>
                <a:lnTo>
                  <a:pt x="2973819" y="314540"/>
                </a:lnTo>
                <a:lnTo>
                  <a:pt x="3002826" y="277025"/>
                </a:lnTo>
                <a:lnTo>
                  <a:pt x="3040342" y="248018"/>
                </a:lnTo>
                <a:lnTo>
                  <a:pt x="3084601" y="229311"/>
                </a:lnTo>
                <a:lnTo>
                  <a:pt x="3133801" y="222681"/>
                </a:lnTo>
                <a:lnTo>
                  <a:pt x="3183013" y="229311"/>
                </a:lnTo>
                <a:lnTo>
                  <a:pt x="3227260" y="248018"/>
                </a:lnTo>
                <a:lnTo>
                  <a:pt x="3264789" y="277025"/>
                </a:lnTo>
                <a:lnTo>
                  <a:pt x="3293783" y="314540"/>
                </a:lnTo>
                <a:lnTo>
                  <a:pt x="3312503" y="358863"/>
                </a:lnTo>
                <a:lnTo>
                  <a:pt x="3319119" y="408012"/>
                </a:lnTo>
                <a:lnTo>
                  <a:pt x="3319119" y="302171"/>
                </a:lnTo>
                <a:lnTo>
                  <a:pt x="3267900" y="240665"/>
                </a:lnTo>
                <a:lnTo>
                  <a:pt x="3228060" y="215315"/>
                </a:lnTo>
                <a:lnTo>
                  <a:pt x="3182937" y="199161"/>
                </a:lnTo>
                <a:lnTo>
                  <a:pt x="3133801" y="193484"/>
                </a:lnTo>
                <a:lnTo>
                  <a:pt x="3084677" y="199161"/>
                </a:lnTo>
                <a:lnTo>
                  <a:pt x="3039541" y="215315"/>
                </a:lnTo>
                <a:lnTo>
                  <a:pt x="2999714" y="240665"/>
                </a:lnTo>
                <a:lnTo>
                  <a:pt x="2966466" y="273900"/>
                </a:lnTo>
                <a:lnTo>
                  <a:pt x="2941116" y="313740"/>
                </a:lnTo>
                <a:lnTo>
                  <a:pt x="2924949" y="358863"/>
                </a:lnTo>
                <a:lnTo>
                  <a:pt x="2919285" y="408012"/>
                </a:lnTo>
                <a:lnTo>
                  <a:pt x="2924797" y="455714"/>
                </a:lnTo>
                <a:lnTo>
                  <a:pt x="2941116" y="502272"/>
                </a:lnTo>
                <a:lnTo>
                  <a:pt x="2966466" y="542112"/>
                </a:lnTo>
                <a:lnTo>
                  <a:pt x="2999841" y="575437"/>
                </a:lnTo>
                <a:lnTo>
                  <a:pt x="3039541" y="600710"/>
                </a:lnTo>
                <a:lnTo>
                  <a:pt x="3084677" y="616864"/>
                </a:lnTo>
                <a:lnTo>
                  <a:pt x="3133801" y="622541"/>
                </a:lnTo>
                <a:lnTo>
                  <a:pt x="3182937" y="616864"/>
                </a:lnTo>
                <a:lnTo>
                  <a:pt x="3228060" y="600710"/>
                </a:lnTo>
                <a:lnTo>
                  <a:pt x="3239630" y="593344"/>
                </a:lnTo>
                <a:lnTo>
                  <a:pt x="3267773" y="575437"/>
                </a:lnTo>
                <a:lnTo>
                  <a:pt x="3301136" y="542112"/>
                </a:lnTo>
                <a:lnTo>
                  <a:pt x="3326485" y="502272"/>
                </a:lnTo>
                <a:lnTo>
                  <a:pt x="3342614" y="457212"/>
                </a:lnTo>
                <a:lnTo>
                  <a:pt x="3342817" y="455714"/>
                </a:lnTo>
                <a:lnTo>
                  <a:pt x="3348317" y="408012"/>
                </a:lnTo>
                <a:close/>
              </a:path>
              <a:path w="6393180" h="4990465">
                <a:moveTo>
                  <a:pt x="3532619" y="218186"/>
                </a:moveTo>
                <a:lnTo>
                  <a:pt x="3524897" y="177114"/>
                </a:lnTo>
                <a:lnTo>
                  <a:pt x="3511956" y="156133"/>
                </a:lnTo>
                <a:lnTo>
                  <a:pt x="3503688" y="142748"/>
                </a:lnTo>
                <a:lnTo>
                  <a:pt x="3481514" y="125476"/>
                </a:lnTo>
                <a:lnTo>
                  <a:pt x="3481514" y="218186"/>
                </a:lnTo>
                <a:lnTo>
                  <a:pt x="3481514" y="253326"/>
                </a:lnTo>
                <a:lnTo>
                  <a:pt x="3312972" y="253326"/>
                </a:lnTo>
                <a:lnTo>
                  <a:pt x="3337090" y="286689"/>
                </a:lnTo>
                <a:lnTo>
                  <a:pt x="3355098" y="323811"/>
                </a:lnTo>
                <a:lnTo>
                  <a:pt x="3355213" y="324053"/>
                </a:lnTo>
                <a:lnTo>
                  <a:pt x="3366605" y="364718"/>
                </a:lnTo>
                <a:lnTo>
                  <a:pt x="3370567" y="408012"/>
                </a:lnTo>
                <a:lnTo>
                  <a:pt x="3365754" y="455714"/>
                </a:lnTo>
                <a:lnTo>
                  <a:pt x="3351961" y="500164"/>
                </a:lnTo>
                <a:lnTo>
                  <a:pt x="3330130" y="540385"/>
                </a:lnTo>
                <a:lnTo>
                  <a:pt x="3301212" y="575437"/>
                </a:lnTo>
                <a:lnTo>
                  <a:pt x="3266173" y="604342"/>
                </a:lnTo>
                <a:lnTo>
                  <a:pt x="3225952" y="626173"/>
                </a:lnTo>
                <a:lnTo>
                  <a:pt x="3181502" y="639978"/>
                </a:lnTo>
                <a:lnTo>
                  <a:pt x="3133788" y="644791"/>
                </a:lnTo>
                <a:lnTo>
                  <a:pt x="3094596" y="641553"/>
                </a:lnTo>
                <a:lnTo>
                  <a:pt x="3057474" y="632206"/>
                </a:lnTo>
                <a:lnTo>
                  <a:pt x="3022943" y="617258"/>
                </a:lnTo>
                <a:lnTo>
                  <a:pt x="2991523" y="597242"/>
                </a:lnTo>
                <a:lnTo>
                  <a:pt x="2989796" y="597242"/>
                </a:lnTo>
                <a:lnTo>
                  <a:pt x="2989796" y="595896"/>
                </a:lnTo>
                <a:lnTo>
                  <a:pt x="2951530" y="559041"/>
                </a:lnTo>
                <a:lnTo>
                  <a:pt x="2922282" y="514426"/>
                </a:lnTo>
                <a:lnTo>
                  <a:pt x="2903613" y="463575"/>
                </a:lnTo>
                <a:lnTo>
                  <a:pt x="2897047" y="408012"/>
                </a:lnTo>
                <a:lnTo>
                  <a:pt x="2901010" y="364718"/>
                </a:lnTo>
                <a:lnTo>
                  <a:pt x="2912402" y="324053"/>
                </a:lnTo>
                <a:lnTo>
                  <a:pt x="2930512" y="286689"/>
                </a:lnTo>
                <a:lnTo>
                  <a:pt x="2954642" y="253326"/>
                </a:lnTo>
                <a:lnTo>
                  <a:pt x="2786100" y="253326"/>
                </a:lnTo>
                <a:lnTo>
                  <a:pt x="2786100" y="218186"/>
                </a:lnTo>
                <a:lnTo>
                  <a:pt x="2790990" y="194056"/>
                </a:lnTo>
                <a:lnTo>
                  <a:pt x="2804299" y="174332"/>
                </a:lnTo>
                <a:lnTo>
                  <a:pt x="2824022" y="161010"/>
                </a:lnTo>
                <a:lnTo>
                  <a:pt x="2848152" y="156133"/>
                </a:lnTo>
                <a:lnTo>
                  <a:pt x="2961944" y="156133"/>
                </a:lnTo>
                <a:lnTo>
                  <a:pt x="2961944" y="245275"/>
                </a:lnTo>
                <a:lnTo>
                  <a:pt x="2970441" y="236728"/>
                </a:lnTo>
                <a:lnTo>
                  <a:pt x="2979369" y="228625"/>
                </a:lnTo>
                <a:lnTo>
                  <a:pt x="2988703" y="220980"/>
                </a:lnTo>
                <a:lnTo>
                  <a:pt x="2998419" y="213817"/>
                </a:lnTo>
                <a:lnTo>
                  <a:pt x="2998444" y="156133"/>
                </a:lnTo>
                <a:lnTo>
                  <a:pt x="3269170" y="156133"/>
                </a:lnTo>
                <a:lnTo>
                  <a:pt x="3269170" y="213817"/>
                </a:lnTo>
                <a:lnTo>
                  <a:pt x="3278898" y="220980"/>
                </a:lnTo>
                <a:lnTo>
                  <a:pt x="3288233" y="228625"/>
                </a:lnTo>
                <a:lnTo>
                  <a:pt x="3297161" y="236728"/>
                </a:lnTo>
                <a:lnTo>
                  <a:pt x="3305670" y="245275"/>
                </a:lnTo>
                <a:lnTo>
                  <a:pt x="3305670" y="156133"/>
                </a:lnTo>
                <a:lnTo>
                  <a:pt x="3419449" y="156133"/>
                </a:lnTo>
                <a:lnTo>
                  <a:pt x="3443579" y="161010"/>
                </a:lnTo>
                <a:lnTo>
                  <a:pt x="3463315" y="174332"/>
                </a:lnTo>
                <a:lnTo>
                  <a:pt x="3476625" y="194056"/>
                </a:lnTo>
                <a:lnTo>
                  <a:pt x="3481514" y="218186"/>
                </a:lnTo>
                <a:lnTo>
                  <a:pt x="3481514" y="125476"/>
                </a:lnTo>
                <a:lnTo>
                  <a:pt x="3471951" y="118021"/>
                </a:lnTo>
                <a:lnTo>
                  <a:pt x="3432606" y="105854"/>
                </a:lnTo>
                <a:lnTo>
                  <a:pt x="3432606" y="105016"/>
                </a:lnTo>
                <a:lnTo>
                  <a:pt x="3432606" y="59309"/>
                </a:lnTo>
                <a:lnTo>
                  <a:pt x="3315792" y="59309"/>
                </a:lnTo>
                <a:lnTo>
                  <a:pt x="3315792" y="105016"/>
                </a:lnTo>
                <a:lnTo>
                  <a:pt x="3297415" y="105016"/>
                </a:lnTo>
                <a:lnTo>
                  <a:pt x="3295408" y="102222"/>
                </a:lnTo>
                <a:lnTo>
                  <a:pt x="3258909" y="51104"/>
                </a:lnTo>
                <a:lnTo>
                  <a:pt x="3232607" y="14300"/>
                </a:lnTo>
                <a:lnTo>
                  <a:pt x="3232607" y="102222"/>
                </a:lnTo>
                <a:lnTo>
                  <a:pt x="3035008" y="102222"/>
                </a:lnTo>
                <a:lnTo>
                  <a:pt x="3071507" y="51104"/>
                </a:lnTo>
                <a:lnTo>
                  <a:pt x="3196107" y="51104"/>
                </a:lnTo>
                <a:lnTo>
                  <a:pt x="3232607" y="102222"/>
                </a:lnTo>
                <a:lnTo>
                  <a:pt x="3232607" y="14300"/>
                </a:lnTo>
                <a:lnTo>
                  <a:pt x="3222396" y="0"/>
                </a:lnTo>
                <a:lnTo>
                  <a:pt x="3045218" y="0"/>
                </a:lnTo>
                <a:lnTo>
                  <a:pt x="2970199" y="105016"/>
                </a:lnTo>
                <a:lnTo>
                  <a:pt x="2944926" y="105016"/>
                </a:lnTo>
                <a:lnTo>
                  <a:pt x="2944926" y="59309"/>
                </a:lnTo>
                <a:lnTo>
                  <a:pt x="2828112" y="59309"/>
                </a:lnTo>
                <a:lnTo>
                  <a:pt x="2828112" y="106921"/>
                </a:lnTo>
                <a:lnTo>
                  <a:pt x="2791256" y="120497"/>
                </a:lnTo>
                <a:lnTo>
                  <a:pt x="2761729" y="145288"/>
                </a:lnTo>
                <a:lnTo>
                  <a:pt x="2742107" y="178701"/>
                </a:lnTo>
                <a:lnTo>
                  <a:pt x="2734995" y="218186"/>
                </a:lnTo>
                <a:lnTo>
                  <a:pt x="2734995" y="583234"/>
                </a:lnTo>
                <a:lnTo>
                  <a:pt x="2743898" y="627240"/>
                </a:lnTo>
                <a:lnTo>
                  <a:pt x="2768168" y="663219"/>
                </a:lnTo>
                <a:lnTo>
                  <a:pt x="2804147" y="687489"/>
                </a:lnTo>
                <a:lnTo>
                  <a:pt x="2848152" y="696391"/>
                </a:lnTo>
                <a:lnTo>
                  <a:pt x="3419449" y="696391"/>
                </a:lnTo>
                <a:lnTo>
                  <a:pt x="3463467" y="687489"/>
                </a:lnTo>
                <a:lnTo>
                  <a:pt x="3499434" y="663219"/>
                </a:lnTo>
                <a:lnTo>
                  <a:pt x="3523716" y="627240"/>
                </a:lnTo>
                <a:lnTo>
                  <a:pt x="3532619" y="583234"/>
                </a:lnTo>
                <a:lnTo>
                  <a:pt x="3532619" y="218186"/>
                </a:lnTo>
                <a:close/>
              </a:path>
              <a:path w="6393180" h="4990465">
                <a:moveTo>
                  <a:pt x="6392964" y="3604907"/>
                </a:moveTo>
                <a:lnTo>
                  <a:pt x="0" y="3604907"/>
                </a:lnTo>
                <a:lnTo>
                  <a:pt x="0" y="4890008"/>
                </a:lnTo>
                <a:lnTo>
                  <a:pt x="7886" y="4929060"/>
                </a:lnTo>
                <a:lnTo>
                  <a:pt x="29375" y="4960950"/>
                </a:lnTo>
                <a:lnTo>
                  <a:pt x="61264" y="4982438"/>
                </a:lnTo>
                <a:lnTo>
                  <a:pt x="100317" y="4990325"/>
                </a:lnTo>
                <a:lnTo>
                  <a:pt x="6292647" y="4990325"/>
                </a:lnTo>
                <a:lnTo>
                  <a:pt x="6331699" y="4982438"/>
                </a:lnTo>
                <a:lnTo>
                  <a:pt x="6363576" y="4960950"/>
                </a:lnTo>
                <a:lnTo>
                  <a:pt x="6385077" y="4929060"/>
                </a:lnTo>
                <a:lnTo>
                  <a:pt x="6392964" y="4890008"/>
                </a:lnTo>
                <a:lnTo>
                  <a:pt x="6392964" y="360490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1282316" y="9460242"/>
            <a:ext cx="4897755" cy="612140"/>
          </a:xfrm>
          <a:prstGeom prst="rect">
            <a:avLst/>
          </a:prstGeom>
        </p:spPr>
        <p:txBody>
          <a:bodyPr wrap="square" lIns="0" tIns="8382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660"/>
              </a:spcBef>
            </a:pPr>
            <a:r>
              <a:rPr dirty="0" sz="1450">
                <a:solidFill>
                  <a:srgbClr val="60061B"/>
                </a:solidFill>
                <a:latin typeface="Gotham Book"/>
                <a:cs typeface="Gotham Book"/>
                <a:hlinkClick r:id="rId2"/>
              </a:rPr>
              <a:t>Submit</a:t>
            </a:r>
            <a:r>
              <a:rPr dirty="0" sz="1450" spc="55">
                <a:solidFill>
                  <a:srgbClr val="60061B"/>
                </a:solidFill>
                <a:latin typeface="Gotham Book"/>
                <a:cs typeface="Gotham Book"/>
                <a:hlinkClick r:id="rId2"/>
              </a:rPr>
              <a:t> </a:t>
            </a:r>
            <a:r>
              <a:rPr dirty="0" sz="1450">
                <a:solidFill>
                  <a:srgbClr val="60061B"/>
                </a:solidFill>
                <a:latin typeface="Gotham Bold"/>
                <a:cs typeface="Gotham Bold"/>
                <a:hlinkClick r:id="rId2"/>
              </a:rPr>
              <a:t>here</a:t>
            </a:r>
            <a:r>
              <a:rPr dirty="0" sz="1450" spc="60">
                <a:solidFill>
                  <a:srgbClr val="60061B"/>
                </a:solidFill>
                <a:latin typeface="Gotham Bold"/>
                <a:cs typeface="Gotham Bold"/>
                <a:hlinkClick r:id="rId2"/>
              </a:rPr>
              <a:t> </a:t>
            </a:r>
            <a:r>
              <a:rPr dirty="0" sz="1450">
                <a:solidFill>
                  <a:srgbClr val="60061B"/>
                </a:solidFill>
                <a:latin typeface="Gotham Book"/>
                <a:cs typeface="Gotham Book"/>
                <a:hlinkClick r:id="rId2"/>
              </a:rPr>
              <a:t>by</a:t>
            </a:r>
            <a:r>
              <a:rPr dirty="0" sz="1450" spc="55">
                <a:solidFill>
                  <a:srgbClr val="60061B"/>
                </a:solidFill>
                <a:latin typeface="Gotham Book"/>
                <a:cs typeface="Gotham Book"/>
                <a:hlinkClick r:id="rId2"/>
              </a:rPr>
              <a:t> </a:t>
            </a:r>
            <a:r>
              <a:rPr dirty="0" sz="1450">
                <a:solidFill>
                  <a:srgbClr val="60061B"/>
                </a:solidFill>
                <a:latin typeface="Gotham Book"/>
                <a:cs typeface="Gotham Book"/>
                <a:hlinkClick r:id="rId2"/>
              </a:rPr>
              <a:t>2pm,</a:t>
            </a:r>
            <a:r>
              <a:rPr dirty="0" sz="1450" spc="55">
                <a:solidFill>
                  <a:srgbClr val="60061B"/>
                </a:solidFill>
                <a:latin typeface="Gotham Book"/>
                <a:cs typeface="Gotham Book"/>
                <a:hlinkClick r:id="rId2"/>
              </a:rPr>
              <a:t>  </a:t>
            </a:r>
            <a:r>
              <a:rPr dirty="0" sz="1450">
                <a:solidFill>
                  <a:srgbClr val="60061B"/>
                </a:solidFill>
                <a:latin typeface="Gotham Book"/>
                <a:cs typeface="Gotham Book"/>
                <a:hlinkClick r:id="rId2"/>
              </a:rPr>
              <a:t>Monday</a:t>
            </a:r>
            <a:r>
              <a:rPr dirty="0" sz="1450" spc="65">
                <a:solidFill>
                  <a:srgbClr val="60061B"/>
                </a:solidFill>
                <a:latin typeface="Gotham Book"/>
                <a:cs typeface="Gotham Book"/>
                <a:hlinkClick r:id="rId2"/>
              </a:rPr>
              <a:t> </a:t>
            </a:r>
            <a:r>
              <a:rPr dirty="0" sz="1450">
                <a:solidFill>
                  <a:srgbClr val="60061B"/>
                </a:solidFill>
                <a:latin typeface="Gotham Book"/>
                <a:cs typeface="Gotham Book"/>
                <a:hlinkClick r:id="rId2"/>
              </a:rPr>
              <a:t>19th</a:t>
            </a:r>
            <a:r>
              <a:rPr dirty="0" sz="1450" spc="55">
                <a:solidFill>
                  <a:srgbClr val="60061B"/>
                </a:solidFill>
                <a:latin typeface="Gotham Book"/>
                <a:cs typeface="Gotham Book"/>
                <a:hlinkClick r:id="rId2"/>
              </a:rPr>
              <a:t> </a:t>
            </a:r>
            <a:r>
              <a:rPr dirty="0" sz="1450" spc="-10">
                <a:solidFill>
                  <a:srgbClr val="60061B"/>
                </a:solidFill>
                <a:latin typeface="Gotham Book"/>
                <a:cs typeface="Gotham Book"/>
                <a:hlinkClick r:id="rId2"/>
              </a:rPr>
              <a:t>October.</a:t>
            </a:r>
            <a:endParaRPr sz="1450">
              <a:latin typeface="Gotham Book"/>
              <a:cs typeface="Gotham Book"/>
            </a:endParaRPr>
          </a:p>
          <a:p>
            <a:pPr algn="ctr">
              <a:lnSpc>
                <a:spcPct val="100000"/>
              </a:lnSpc>
              <a:spcBef>
                <a:spcPts val="570"/>
              </a:spcBef>
            </a:pPr>
            <a:r>
              <a:rPr dirty="0" sz="1450">
                <a:solidFill>
                  <a:srgbClr val="60061B"/>
                </a:solidFill>
                <a:latin typeface="Gotham Book"/>
                <a:cs typeface="Gotham Book"/>
                <a:hlinkClick r:id="rId2"/>
              </a:rPr>
              <a:t>Important:</a:t>
            </a:r>
            <a:r>
              <a:rPr dirty="0" sz="1450" spc="65">
                <a:solidFill>
                  <a:srgbClr val="60061B"/>
                </a:solidFill>
                <a:latin typeface="Gotham Book"/>
                <a:cs typeface="Gotham Book"/>
                <a:hlinkClick r:id="rId2"/>
              </a:rPr>
              <a:t> </a:t>
            </a:r>
            <a:r>
              <a:rPr dirty="0" sz="1450">
                <a:solidFill>
                  <a:srgbClr val="60061B"/>
                </a:solidFill>
                <a:latin typeface="Gotham Book"/>
                <a:cs typeface="Gotham Book"/>
                <a:hlinkClick r:id="rId2"/>
              </a:rPr>
              <a:t>Before</a:t>
            </a:r>
            <a:r>
              <a:rPr dirty="0" sz="1450" spc="65">
                <a:solidFill>
                  <a:srgbClr val="60061B"/>
                </a:solidFill>
                <a:latin typeface="Gotham Book"/>
                <a:cs typeface="Gotham Book"/>
                <a:hlinkClick r:id="rId2"/>
              </a:rPr>
              <a:t> </a:t>
            </a:r>
            <a:r>
              <a:rPr dirty="0" sz="1450">
                <a:solidFill>
                  <a:srgbClr val="60061B"/>
                </a:solidFill>
                <a:latin typeface="Gotham Book"/>
                <a:cs typeface="Gotham Book"/>
                <a:hlinkClick r:id="rId2"/>
              </a:rPr>
              <a:t>uploading</a:t>
            </a:r>
            <a:r>
              <a:rPr dirty="0" sz="1450" spc="65">
                <a:solidFill>
                  <a:srgbClr val="60061B"/>
                </a:solidFill>
                <a:latin typeface="Gotham Book"/>
                <a:cs typeface="Gotham Book"/>
                <a:hlinkClick r:id="rId2"/>
              </a:rPr>
              <a:t> </a:t>
            </a:r>
            <a:r>
              <a:rPr dirty="0" sz="1450">
                <a:solidFill>
                  <a:srgbClr val="60061B"/>
                </a:solidFill>
                <a:latin typeface="Gotham Book"/>
                <a:cs typeface="Gotham Book"/>
                <a:hlinkClick r:id="rId2"/>
              </a:rPr>
              <a:t>please</a:t>
            </a:r>
            <a:r>
              <a:rPr dirty="0" sz="1450" spc="65">
                <a:solidFill>
                  <a:srgbClr val="60061B"/>
                </a:solidFill>
                <a:latin typeface="Gotham Book"/>
                <a:cs typeface="Gotham Book"/>
                <a:hlinkClick r:id="rId2"/>
              </a:rPr>
              <a:t> </a:t>
            </a:r>
            <a:r>
              <a:rPr dirty="0" sz="1450">
                <a:solidFill>
                  <a:srgbClr val="60061B"/>
                </a:solidFill>
                <a:latin typeface="Gotham Book"/>
                <a:cs typeface="Gotham Book"/>
                <a:hlinkClick r:id="rId2"/>
              </a:rPr>
              <a:t>save</a:t>
            </a:r>
            <a:r>
              <a:rPr dirty="0" sz="1450" spc="65">
                <a:solidFill>
                  <a:srgbClr val="60061B"/>
                </a:solidFill>
                <a:latin typeface="Gotham Book"/>
                <a:cs typeface="Gotham Book"/>
                <a:hlinkClick r:id="rId2"/>
              </a:rPr>
              <a:t> </a:t>
            </a:r>
            <a:r>
              <a:rPr dirty="0" sz="1450">
                <a:solidFill>
                  <a:srgbClr val="60061B"/>
                </a:solidFill>
                <a:latin typeface="Gotham Book"/>
                <a:cs typeface="Gotham Book"/>
                <a:hlinkClick r:id="rId2"/>
              </a:rPr>
              <a:t>it</a:t>
            </a:r>
            <a:r>
              <a:rPr dirty="0" sz="1450" spc="65">
                <a:solidFill>
                  <a:srgbClr val="60061B"/>
                </a:solidFill>
                <a:latin typeface="Gotham Book"/>
                <a:cs typeface="Gotham Book"/>
                <a:hlinkClick r:id="rId2"/>
              </a:rPr>
              <a:t> </a:t>
            </a:r>
            <a:r>
              <a:rPr dirty="0" sz="1450">
                <a:solidFill>
                  <a:srgbClr val="60061B"/>
                </a:solidFill>
                <a:latin typeface="Gotham Book"/>
                <a:cs typeface="Gotham Book"/>
                <a:hlinkClick r:id="rId2"/>
              </a:rPr>
              <a:t>as</a:t>
            </a:r>
            <a:r>
              <a:rPr dirty="0" sz="1450" spc="65">
                <a:solidFill>
                  <a:srgbClr val="60061B"/>
                </a:solidFill>
                <a:latin typeface="Gotham Book"/>
                <a:cs typeface="Gotham Book"/>
                <a:hlinkClick r:id="rId2"/>
              </a:rPr>
              <a:t> </a:t>
            </a:r>
            <a:r>
              <a:rPr dirty="0" sz="1450">
                <a:solidFill>
                  <a:srgbClr val="60061B"/>
                </a:solidFill>
                <a:latin typeface="Gotham Book"/>
                <a:cs typeface="Gotham Book"/>
                <a:hlinkClick r:id="rId2"/>
              </a:rPr>
              <a:t>a</a:t>
            </a:r>
            <a:r>
              <a:rPr dirty="0" sz="1450" spc="65">
                <a:solidFill>
                  <a:srgbClr val="60061B"/>
                </a:solidFill>
                <a:latin typeface="Gotham Book"/>
                <a:cs typeface="Gotham Book"/>
                <a:hlinkClick r:id="rId2"/>
              </a:rPr>
              <a:t> </a:t>
            </a:r>
            <a:r>
              <a:rPr dirty="0" sz="1450" spc="-20">
                <a:solidFill>
                  <a:srgbClr val="60061B"/>
                </a:solidFill>
                <a:latin typeface="Gotham Book"/>
                <a:cs typeface="Gotham Book"/>
                <a:hlinkClick r:id="rId2"/>
              </a:rPr>
              <a:t>PDF.</a:t>
            </a:r>
            <a:endParaRPr sz="1450">
              <a:latin typeface="Gotham Book"/>
              <a:cs typeface="Gotham Boo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601276" y="2856321"/>
            <a:ext cx="2939415" cy="1859280"/>
          </a:xfrm>
          <a:prstGeom prst="rect">
            <a:avLst/>
          </a:prstGeom>
          <a:ln w="20292">
            <a:solidFill>
              <a:srgbClr val="F1F1F1"/>
            </a:solidFill>
          </a:ln>
        </p:spPr>
        <p:txBody>
          <a:bodyPr wrap="square" lIns="0" tIns="106680" rIns="0" bIns="0" rtlCol="0" vert="horz">
            <a:spAutoFit/>
          </a:bodyPr>
          <a:lstStyle/>
          <a:p>
            <a:pPr marL="325755">
              <a:lnSpc>
                <a:spcPct val="100000"/>
              </a:lnSpc>
              <a:spcBef>
                <a:spcPts val="840"/>
              </a:spcBef>
            </a:pPr>
            <a:r>
              <a:rPr dirty="0" sz="1450">
                <a:solidFill>
                  <a:srgbClr val="F1F1F3"/>
                </a:solidFill>
                <a:latin typeface="Gotham Book"/>
                <a:cs typeface="Gotham Book"/>
              </a:rPr>
              <a:t>Walked</a:t>
            </a:r>
            <a:r>
              <a:rPr dirty="0" sz="1450" spc="10">
                <a:solidFill>
                  <a:srgbClr val="F1F1F3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1F1F3"/>
                </a:solidFill>
                <a:latin typeface="Gotham Book"/>
                <a:cs typeface="Gotham Book"/>
              </a:rPr>
              <a:t>on</a:t>
            </a:r>
            <a:r>
              <a:rPr dirty="0" sz="1450" spc="10">
                <a:solidFill>
                  <a:srgbClr val="F1F1F3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1F1F3"/>
                </a:solidFill>
                <a:latin typeface="Gotham Book"/>
                <a:cs typeface="Gotham Book"/>
              </a:rPr>
              <a:t>my</a:t>
            </a:r>
            <a:r>
              <a:rPr dirty="0" sz="1450" spc="10">
                <a:solidFill>
                  <a:srgbClr val="F1F1F3"/>
                </a:solidFill>
                <a:latin typeface="Gotham Book"/>
                <a:cs typeface="Gotham Book"/>
              </a:rPr>
              <a:t> </a:t>
            </a:r>
            <a:r>
              <a:rPr dirty="0" sz="1450" spc="-10">
                <a:solidFill>
                  <a:srgbClr val="F1F1F3"/>
                </a:solidFill>
                <a:latin typeface="Gotham Book"/>
                <a:cs typeface="Gotham Book"/>
              </a:rPr>
              <a:t>commute</a:t>
            </a:r>
            <a:endParaRPr sz="1450">
              <a:latin typeface="Gotham Book"/>
              <a:cs typeface="Gotham Book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651507" y="2856321"/>
            <a:ext cx="2939415" cy="1859280"/>
          </a:xfrm>
          <a:prstGeom prst="rect">
            <a:avLst/>
          </a:prstGeom>
          <a:ln w="20292">
            <a:solidFill>
              <a:srgbClr val="F1F1F1"/>
            </a:solidFill>
          </a:ln>
        </p:spPr>
        <p:txBody>
          <a:bodyPr wrap="square" lIns="0" tIns="106680" rIns="0" bIns="0" rtlCol="0" vert="horz">
            <a:spAutoFit/>
          </a:bodyPr>
          <a:lstStyle/>
          <a:p>
            <a:pPr marL="313055">
              <a:lnSpc>
                <a:spcPct val="100000"/>
              </a:lnSpc>
              <a:spcBef>
                <a:spcPts val="840"/>
              </a:spcBef>
            </a:pPr>
            <a:r>
              <a:rPr dirty="0" sz="1450">
                <a:solidFill>
                  <a:srgbClr val="F1F1F3"/>
                </a:solidFill>
                <a:latin typeface="Gotham Book"/>
                <a:cs typeface="Gotham Book"/>
              </a:rPr>
              <a:t>Saw</a:t>
            </a:r>
            <a:r>
              <a:rPr dirty="0" sz="1450" spc="45">
                <a:solidFill>
                  <a:srgbClr val="F1F1F3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1F1F3"/>
                </a:solidFill>
                <a:latin typeface="Gotham Book"/>
                <a:cs typeface="Gotham Book"/>
              </a:rPr>
              <a:t>a</a:t>
            </a:r>
            <a:r>
              <a:rPr dirty="0" sz="1450" spc="45">
                <a:solidFill>
                  <a:srgbClr val="F1F1F3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1F1F3"/>
                </a:solidFill>
                <a:latin typeface="Gotham Book"/>
                <a:cs typeface="Gotham Book"/>
              </a:rPr>
              <a:t>bird</a:t>
            </a:r>
            <a:r>
              <a:rPr dirty="0" sz="1450" spc="45">
                <a:solidFill>
                  <a:srgbClr val="F1F1F3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1F1F3"/>
                </a:solidFill>
                <a:latin typeface="Gotham Book"/>
                <a:cs typeface="Gotham Book"/>
              </a:rPr>
              <a:t>while</a:t>
            </a:r>
            <a:r>
              <a:rPr dirty="0" sz="1450" spc="50">
                <a:solidFill>
                  <a:srgbClr val="F1F1F3"/>
                </a:solidFill>
                <a:latin typeface="Gotham Book"/>
                <a:cs typeface="Gotham Book"/>
              </a:rPr>
              <a:t> </a:t>
            </a:r>
            <a:r>
              <a:rPr dirty="0" sz="1450" spc="-10">
                <a:solidFill>
                  <a:srgbClr val="F1F1F3"/>
                </a:solidFill>
                <a:latin typeface="Gotham Book"/>
                <a:cs typeface="Gotham Book"/>
              </a:rPr>
              <a:t>walking</a:t>
            </a:r>
            <a:endParaRPr sz="1450">
              <a:latin typeface="Gotham Book"/>
              <a:cs typeface="Gotham Boo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701740" y="2856321"/>
            <a:ext cx="2939415" cy="1859280"/>
          </a:xfrm>
          <a:prstGeom prst="rect">
            <a:avLst/>
          </a:prstGeom>
          <a:ln w="20292">
            <a:solidFill>
              <a:srgbClr val="F1F1F1"/>
            </a:solidFill>
          </a:ln>
        </p:spPr>
        <p:txBody>
          <a:bodyPr wrap="square" lIns="0" tIns="140335" rIns="0" bIns="0" rtlCol="0" vert="horz">
            <a:spAutoFit/>
          </a:bodyPr>
          <a:lstStyle/>
          <a:p>
            <a:pPr marL="701040" marR="285115" indent="-420370">
              <a:lnSpc>
                <a:spcPts val="1480"/>
              </a:lnSpc>
              <a:spcBef>
                <a:spcPts val="1105"/>
              </a:spcBef>
            </a:pPr>
            <a:r>
              <a:rPr dirty="0" sz="1450">
                <a:solidFill>
                  <a:srgbClr val="F1F1F3"/>
                </a:solidFill>
                <a:latin typeface="Gotham Book"/>
                <a:cs typeface="Gotham Book"/>
              </a:rPr>
              <a:t>Stopped</a:t>
            </a:r>
            <a:r>
              <a:rPr dirty="0" sz="1450" spc="40">
                <a:solidFill>
                  <a:srgbClr val="F1F1F3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1F1F3"/>
                </a:solidFill>
                <a:latin typeface="Gotham Book"/>
                <a:cs typeface="Gotham Book"/>
              </a:rPr>
              <a:t>at</a:t>
            </a:r>
            <a:r>
              <a:rPr dirty="0" sz="1450" spc="40">
                <a:solidFill>
                  <a:srgbClr val="F1F1F3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1F1F3"/>
                </a:solidFill>
                <a:latin typeface="Gotham Book"/>
                <a:cs typeface="Gotham Book"/>
              </a:rPr>
              <a:t>a</a:t>
            </a:r>
            <a:r>
              <a:rPr dirty="0" sz="1450" spc="45">
                <a:solidFill>
                  <a:srgbClr val="F1F1F3"/>
                </a:solidFill>
                <a:latin typeface="Gotham Book"/>
                <a:cs typeface="Gotham Book"/>
              </a:rPr>
              <a:t> </a:t>
            </a:r>
            <a:r>
              <a:rPr dirty="0" sz="1450" spc="110">
                <a:solidFill>
                  <a:srgbClr val="F1F1F3"/>
                </a:solidFill>
                <a:latin typeface="Gotham Book"/>
                <a:cs typeface="Gotham Book"/>
              </a:rPr>
              <a:t>cofee</a:t>
            </a:r>
            <a:r>
              <a:rPr dirty="0" sz="1450" spc="40">
                <a:solidFill>
                  <a:srgbClr val="F1F1F3"/>
                </a:solidFill>
                <a:latin typeface="Gotham Book"/>
                <a:cs typeface="Gotham Book"/>
              </a:rPr>
              <a:t> </a:t>
            </a:r>
            <a:r>
              <a:rPr dirty="0" sz="1450" spc="-20">
                <a:solidFill>
                  <a:srgbClr val="F1F1F3"/>
                </a:solidFill>
                <a:latin typeface="Gotham Book"/>
                <a:cs typeface="Gotham Book"/>
              </a:rPr>
              <a:t>shop </a:t>
            </a:r>
            <a:r>
              <a:rPr dirty="0" sz="1450">
                <a:solidFill>
                  <a:srgbClr val="F1F1F3"/>
                </a:solidFill>
                <a:latin typeface="Gotham Book"/>
                <a:cs typeface="Gotham Book"/>
              </a:rPr>
              <a:t>on</a:t>
            </a:r>
            <a:r>
              <a:rPr dirty="0" sz="1450" spc="30">
                <a:solidFill>
                  <a:srgbClr val="F1F1F3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1F1F3"/>
                </a:solidFill>
                <a:latin typeface="Gotham Book"/>
                <a:cs typeface="Gotham Book"/>
              </a:rPr>
              <a:t>my</a:t>
            </a:r>
            <a:r>
              <a:rPr dirty="0" sz="1450" spc="35">
                <a:solidFill>
                  <a:srgbClr val="F1F1F3"/>
                </a:solidFill>
                <a:latin typeface="Gotham Book"/>
                <a:cs typeface="Gotham Book"/>
              </a:rPr>
              <a:t> </a:t>
            </a:r>
            <a:r>
              <a:rPr dirty="0" sz="1450" spc="-10">
                <a:solidFill>
                  <a:srgbClr val="F1F1F3"/>
                </a:solidFill>
                <a:latin typeface="Gotham Book"/>
                <a:cs typeface="Gotham Book"/>
              </a:rPr>
              <a:t>commute</a:t>
            </a:r>
            <a:endParaRPr sz="1450">
              <a:latin typeface="Gotham Book"/>
              <a:cs typeface="Gotham Book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751971" y="2856321"/>
            <a:ext cx="2939415" cy="1859280"/>
          </a:xfrm>
          <a:prstGeom prst="rect">
            <a:avLst/>
          </a:prstGeom>
          <a:ln w="20292">
            <a:solidFill>
              <a:srgbClr val="F1F1F1"/>
            </a:solidFill>
          </a:ln>
        </p:spPr>
        <p:txBody>
          <a:bodyPr wrap="square" lIns="0" tIns="106680" rIns="0" bIns="0" rtlCol="0" vert="horz">
            <a:spAutoFit/>
          </a:bodyPr>
          <a:lstStyle/>
          <a:p>
            <a:pPr marL="648335">
              <a:lnSpc>
                <a:spcPct val="100000"/>
              </a:lnSpc>
              <a:spcBef>
                <a:spcPts val="840"/>
              </a:spcBef>
            </a:pPr>
            <a:r>
              <a:rPr dirty="0" sz="1450">
                <a:solidFill>
                  <a:srgbClr val="F1F1F3"/>
                </a:solidFill>
                <a:latin typeface="Gotham Book"/>
                <a:cs typeface="Gotham Book"/>
              </a:rPr>
              <a:t>Tracked</a:t>
            </a:r>
            <a:r>
              <a:rPr dirty="0" sz="1450" spc="-35">
                <a:solidFill>
                  <a:srgbClr val="F1F1F3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1F1F3"/>
                </a:solidFill>
                <a:latin typeface="Gotham Book"/>
                <a:cs typeface="Gotham Book"/>
              </a:rPr>
              <a:t>my</a:t>
            </a:r>
            <a:r>
              <a:rPr dirty="0" sz="1450" spc="-35">
                <a:solidFill>
                  <a:srgbClr val="F1F1F3"/>
                </a:solidFill>
                <a:latin typeface="Gotham Book"/>
                <a:cs typeface="Gotham Book"/>
              </a:rPr>
              <a:t> </a:t>
            </a:r>
            <a:r>
              <a:rPr dirty="0" sz="1450" spc="-20">
                <a:solidFill>
                  <a:srgbClr val="F1F1F3"/>
                </a:solidFill>
                <a:latin typeface="Gotham Book"/>
                <a:cs typeface="Gotham Book"/>
              </a:rPr>
              <a:t>steps</a:t>
            </a:r>
            <a:endParaRPr sz="1450">
              <a:latin typeface="Gotham Book"/>
              <a:cs typeface="Gotham Book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601276" y="4817979"/>
            <a:ext cx="2939415" cy="1859280"/>
          </a:xfrm>
          <a:prstGeom prst="rect">
            <a:avLst/>
          </a:prstGeom>
          <a:ln w="20292">
            <a:solidFill>
              <a:srgbClr val="F1F1F1"/>
            </a:solidFill>
          </a:ln>
        </p:spPr>
        <p:txBody>
          <a:bodyPr wrap="square" lIns="0" tIns="100965" rIns="0" bIns="0" rtlCol="0" vert="horz">
            <a:spAutoFit/>
          </a:bodyPr>
          <a:lstStyle/>
          <a:p>
            <a:pPr marL="943610" marR="171450" indent="-775970">
              <a:lnSpc>
                <a:spcPts val="1480"/>
              </a:lnSpc>
              <a:spcBef>
                <a:spcPts val="795"/>
              </a:spcBef>
            </a:pPr>
            <a:r>
              <a:rPr dirty="0" sz="1450">
                <a:solidFill>
                  <a:srgbClr val="F1F1F3"/>
                </a:solidFill>
                <a:latin typeface="Gotham Book"/>
                <a:cs typeface="Gotham Book"/>
              </a:rPr>
              <a:t>Took</a:t>
            </a:r>
            <a:r>
              <a:rPr dirty="0" sz="1450" spc="25">
                <a:solidFill>
                  <a:srgbClr val="F1F1F3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1F1F3"/>
                </a:solidFill>
                <a:latin typeface="Gotham Book"/>
                <a:cs typeface="Gotham Book"/>
              </a:rPr>
              <a:t>a</a:t>
            </a:r>
            <a:r>
              <a:rPr dirty="0" sz="1450" spc="25">
                <a:solidFill>
                  <a:srgbClr val="F1F1F3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1F1F3"/>
                </a:solidFill>
                <a:latin typeface="Gotham Book"/>
                <a:cs typeface="Gotham Book"/>
              </a:rPr>
              <a:t>lunch</a:t>
            </a:r>
            <a:r>
              <a:rPr dirty="0" sz="1450" spc="25">
                <a:solidFill>
                  <a:srgbClr val="F1F1F3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1F1F3"/>
                </a:solidFill>
                <a:latin typeface="Gotham Book"/>
                <a:cs typeface="Gotham Book"/>
              </a:rPr>
              <a:t>time</a:t>
            </a:r>
            <a:r>
              <a:rPr dirty="0" sz="1450" spc="25">
                <a:solidFill>
                  <a:srgbClr val="F1F1F3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1F1F3"/>
                </a:solidFill>
                <a:latin typeface="Gotham Book"/>
                <a:cs typeface="Gotham Book"/>
              </a:rPr>
              <a:t>walk</a:t>
            </a:r>
            <a:r>
              <a:rPr dirty="0" sz="1450" spc="25">
                <a:solidFill>
                  <a:srgbClr val="F1F1F3"/>
                </a:solidFill>
                <a:latin typeface="Gotham Book"/>
                <a:cs typeface="Gotham Book"/>
              </a:rPr>
              <a:t> </a:t>
            </a:r>
            <a:r>
              <a:rPr dirty="0" sz="1450" spc="-20">
                <a:solidFill>
                  <a:srgbClr val="F1F1F3"/>
                </a:solidFill>
                <a:latin typeface="Gotham Book"/>
                <a:cs typeface="Gotham Book"/>
              </a:rPr>
              <a:t>with </a:t>
            </a:r>
            <a:r>
              <a:rPr dirty="0" sz="1450" spc="-10">
                <a:solidFill>
                  <a:srgbClr val="F1F1F3"/>
                </a:solidFill>
                <a:latin typeface="Gotham Book"/>
                <a:cs typeface="Gotham Book"/>
              </a:rPr>
              <a:t>teammates</a:t>
            </a:r>
            <a:endParaRPr sz="1450">
              <a:latin typeface="Gotham Book"/>
              <a:cs typeface="Gotham Book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651507" y="4817979"/>
            <a:ext cx="2939415" cy="1859280"/>
          </a:xfrm>
          <a:prstGeom prst="rect">
            <a:avLst/>
          </a:prstGeom>
          <a:ln w="20292">
            <a:solidFill>
              <a:srgbClr val="F1F1F1"/>
            </a:solidFill>
          </a:ln>
        </p:spPr>
        <p:txBody>
          <a:bodyPr wrap="square" lIns="0" tIns="66675" rIns="0" bIns="0" rtlCol="0" vert="horz">
            <a:spAutoFit/>
          </a:bodyPr>
          <a:lstStyle/>
          <a:p>
            <a:pPr marL="396240">
              <a:lnSpc>
                <a:spcPct val="100000"/>
              </a:lnSpc>
              <a:spcBef>
                <a:spcPts val="525"/>
              </a:spcBef>
            </a:pPr>
            <a:r>
              <a:rPr dirty="0" sz="1450">
                <a:solidFill>
                  <a:srgbClr val="F1F1F3"/>
                </a:solidFill>
                <a:latin typeface="Gotham Book"/>
                <a:cs typeface="Gotham Book"/>
              </a:rPr>
              <a:t>Walked</a:t>
            </a:r>
            <a:r>
              <a:rPr dirty="0" sz="1450" spc="25">
                <a:solidFill>
                  <a:srgbClr val="F1F1F3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1F1F3"/>
                </a:solidFill>
                <a:latin typeface="Gotham Book"/>
                <a:cs typeface="Gotham Book"/>
              </a:rPr>
              <a:t>through</a:t>
            </a:r>
            <a:r>
              <a:rPr dirty="0" sz="1450" spc="25">
                <a:solidFill>
                  <a:srgbClr val="F1F1F3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1F1F3"/>
                </a:solidFill>
                <a:latin typeface="Gotham Book"/>
                <a:cs typeface="Gotham Book"/>
              </a:rPr>
              <a:t>a</a:t>
            </a:r>
            <a:r>
              <a:rPr dirty="0" sz="1450" spc="25">
                <a:solidFill>
                  <a:srgbClr val="F1F1F3"/>
                </a:solidFill>
                <a:latin typeface="Gotham Book"/>
                <a:cs typeface="Gotham Book"/>
              </a:rPr>
              <a:t> </a:t>
            </a:r>
            <a:r>
              <a:rPr dirty="0" sz="1450" spc="-20">
                <a:solidFill>
                  <a:srgbClr val="F1F1F3"/>
                </a:solidFill>
                <a:latin typeface="Gotham Book"/>
                <a:cs typeface="Gotham Book"/>
              </a:rPr>
              <a:t>park</a:t>
            </a:r>
            <a:endParaRPr sz="1450">
              <a:latin typeface="Gotham Book"/>
              <a:cs typeface="Gotham Book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3701740" y="4817979"/>
            <a:ext cx="2939415" cy="1859280"/>
          </a:xfrm>
          <a:prstGeom prst="rect">
            <a:avLst/>
          </a:prstGeom>
          <a:ln w="20292">
            <a:solidFill>
              <a:srgbClr val="F1F1F1"/>
            </a:solidFill>
          </a:ln>
        </p:spPr>
        <p:txBody>
          <a:bodyPr wrap="square" lIns="0" tIns="100965" rIns="0" bIns="0" rtlCol="0" vert="horz">
            <a:spAutoFit/>
          </a:bodyPr>
          <a:lstStyle/>
          <a:p>
            <a:pPr marL="832485" marR="220345" indent="-616585">
              <a:lnSpc>
                <a:spcPts val="1480"/>
              </a:lnSpc>
              <a:spcBef>
                <a:spcPts val="795"/>
              </a:spcBef>
            </a:pPr>
            <a:r>
              <a:rPr dirty="0" sz="1450">
                <a:solidFill>
                  <a:srgbClr val="F1F1F3"/>
                </a:solidFill>
                <a:latin typeface="Gotham Book"/>
                <a:cs typeface="Gotham Book"/>
              </a:rPr>
              <a:t>Listened</a:t>
            </a:r>
            <a:r>
              <a:rPr dirty="0" sz="1450" spc="40">
                <a:solidFill>
                  <a:srgbClr val="F1F1F3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1F1F3"/>
                </a:solidFill>
                <a:latin typeface="Gotham Book"/>
                <a:cs typeface="Gotham Book"/>
              </a:rPr>
              <a:t>to</a:t>
            </a:r>
            <a:r>
              <a:rPr dirty="0" sz="1450" spc="45">
                <a:solidFill>
                  <a:srgbClr val="F1F1F3"/>
                </a:solidFill>
                <a:latin typeface="Gotham Book"/>
                <a:cs typeface="Gotham Book"/>
              </a:rPr>
              <a:t> </a:t>
            </a:r>
            <a:r>
              <a:rPr dirty="0" sz="1450" spc="-10">
                <a:solidFill>
                  <a:srgbClr val="F1F1F3"/>
                </a:solidFill>
                <a:latin typeface="Gotham Book"/>
                <a:cs typeface="Gotham Book"/>
              </a:rPr>
              <a:t>music/podcast </a:t>
            </a:r>
            <a:r>
              <a:rPr dirty="0" sz="1450">
                <a:solidFill>
                  <a:srgbClr val="F1F1F3"/>
                </a:solidFill>
                <a:latin typeface="Gotham Book"/>
                <a:cs typeface="Gotham Book"/>
              </a:rPr>
              <a:t>while</a:t>
            </a:r>
            <a:r>
              <a:rPr dirty="0" sz="1450" spc="85">
                <a:solidFill>
                  <a:srgbClr val="F1F1F3"/>
                </a:solidFill>
                <a:latin typeface="Gotham Book"/>
                <a:cs typeface="Gotham Book"/>
              </a:rPr>
              <a:t> </a:t>
            </a:r>
            <a:r>
              <a:rPr dirty="0" sz="1450" spc="-10">
                <a:solidFill>
                  <a:srgbClr val="F1F1F3"/>
                </a:solidFill>
                <a:latin typeface="Gotham Book"/>
                <a:cs typeface="Gotham Book"/>
              </a:rPr>
              <a:t>walking</a:t>
            </a:r>
            <a:endParaRPr sz="1450">
              <a:latin typeface="Gotham Book"/>
              <a:cs typeface="Gotham Book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6751971" y="4817979"/>
            <a:ext cx="2939415" cy="1859280"/>
          </a:xfrm>
          <a:prstGeom prst="rect">
            <a:avLst/>
          </a:prstGeom>
          <a:ln w="20292">
            <a:solidFill>
              <a:srgbClr val="F1F1F1"/>
            </a:solidFill>
          </a:ln>
        </p:spPr>
        <p:txBody>
          <a:bodyPr wrap="square" lIns="0" tIns="100965" rIns="0" bIns="0" rtlCol="0" vert="horz">
            <a:spAutoFit/>
          </a:bodyPr>
          <a:lstStyle/>
          <a:p>
            <a:pPr algn="ctr" marL="431165" marR="434975" indent="-635">
              <a:lnSpc>
                <a:spcPts val="1480"/>
              </a:lnSpc>
              <a:spcBef>
                <a:spcPts val="795"/>
              </a:spcBef>
            </a:pPr>
            <a:r>
              <a:rPr dirty="0" sz="1450">
                <a:solidFill>
                  <a:srgbClr val="F1F1F3"/>
                </a:solidFill>
                <a:latin typeface="Gotham Book"/>
                <a:cs typeface="Gotham Book"/>
              </a:rPr>
              <a:t>Passed</a:t>
            </a:r>
            <a:r>
              <a:rPr dirty="0" sz="1450" spc="80">
                <a:solidFill>
                  <a:srgbClr val="F1F1F3"/>
                </a:solidFill>
                <a:latin typeface="Gotham Book"/>
                <a:cs typeface="Gotham Book"/>
              </a:rPr>
              <a:t> </a:t>
            </a:r>
            <a:r>
              <a:rPr dirty="0" sz="1450" spc="-60">
                <a:solidFill>
                  <a:srgbClr val="F1F1F3"/>
                </a:solidFill>
                <a:latin typeface="Gotham Book"/>
                <a:cs typeface="Gotham Book"/>
              </a:rPr>
              <a:t>a </a:t>
            </a:r>
            <a:r>
              <a:rPr dirty="0" sz="1450" spc="-10">
                <a:solidFill>
                  <a:srgbClr val="F1F1F3"/>
                </a:solidFill>
                <a:latin typeface="Gotham Book"/>
                <a:cs typeface="Gotham Book"/>
              </a:rPr>
              <a:t>noticeable/interesting building</a:t>
            </a:r>
            <a:endParaRPr sz="1450">
              <a:latin typeface="Gotham Book"/>
              <a:cs typeface="Gotham Book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601276" y="6779636"/>
            <a:ext cx="2939415" cy="1859280"/>
          </a:xfrm>
          <a:prstGeom prst="rect">
            <a:avLst/>
          </a:prstGeom>
          <a:ln w="20292">
            <a:solidFill>
              <a:srgbClr val="F1F1F1"/>
            </a:solidFill>
          </a:ln>
        </p:spPr>
        <p:txBody>
          <a:bodyPr wrap="square" lIns="0" tIns="113664" rIns="0" bIns="0" rtlCol="0" vert="horz">
            <a:spAutoFit/>
          </a:bodyPr>
          <a:lstStyle/>
          <a:p>
            <a:pPr marL="1294130" marR="293370" indent="-1004569">
              <a:lnSpc>
                <a:spcPts val="1480"/>
              </a:lnSpc>
              <a:spcBef>
                <a:spcPts val="894"/>
              </a:spcBef>
            </a:pPr>
            <a:r>
              <a:rPr dirty="0" sz="1450">
                <a:solidFill>
                  <a:srgbClr val="F1F1F3"/>
                </a:solidFill>
                <a:latin typeface="Gotham Book"/>
                <a:cs typeface="Gotham Book"/>
              </a:rPr>
              <a:t>Passed</a:t>
            </a:r>
            <a:r>
              <a:rPr dirty="0" sz="1450" spc="5">
                <a:solidFill>
                  <a:srgbClr val="F1F1F3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1F1F3"/>
                </a:solidFill>
                <a:latin typeface="Gotham Book"/>
                <a:cs typeface="Gotham Book"/>
              </a:rPr>
              <a:t>a</a:t>
            </a:r>
            <a:r>
              <a:rPr dirty="0" sz="1450" spc="5">
                <a:solidFill>
                  <a:srgbClr val="F1F1F3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1F1F3"/>
                </a:solidFill>
                <a:latin typeface="Gotham Book"/>
                <a:cs typeface="Gotham Book"/>
              </a:rPr>
              <a:t>river,</a:t>
            </a:r>
            <a:r>
              <a:rPr dirty="0" sz="1450" spc="5">
                <a:solidFill>
                  <a:srgbClr val="F1F1F3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1F1F3"/>
                </a:solidFill>
                <a:latin typeface="Gotham Book"/>
                <a:cs typeface="Gotham Book"/>
              </a:rPr>
              <a:t>lake,</a:t>
            </a:r>
            <a:r>
              <a:rPr dirty="0" sz="1450" spc="5">
                <a:solidFill>
                  <a:srgbClr val="F1F1F3"/>
                </a:solidFill>
                <a:latin typeface="Gotham Book"/>
                <a:cs typeface="Gotham Book"/>
              </a:rPr>
              <a:t> </a:t>
            </a:r>
            <a:r>
              <a:rPr dirty="0" sz="1450" spc="-10">
                <a:solidFill>
                  <a:srgbClr val="F1F1F3"/>
                </a:solidFill>
                <a:latin typeface="Gotham Book"/>
                <a:cs typeface="Gotham Book"/>
              </a:rPr>
              <a:t>canal </a:t>
            </a:r>
            <a:r>
              <a:rPr dirty="0" sz="1450" spc="-20">
                <a:solidFill>
                  <a:srgbClr val="F1F1F3"/>
                </a:solidFill>
                <a:latin typeface="Gotham Book"/>
                <a:cs typeface="Gotham Book"/>
              </a:rPr>
              <a:t>etc.</a:t>
            </a:r>
            <a:endParaRPr sz="1450">
              <a:latin typeface="Gotham Book"/>
              <a:cs typeface="Gotham Book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651507" y="6779636"/>
            <a:ext cx="2939415" cy="1859280"/>
          </a:xfrm>
          <a:prstGeom prst="rect">
            <a:avLst/>
          </a:prstGeom>
          <a:ln w="20292">
            <a:solidFill>
              <a:srgbClr val="F1F1F1"/>
            </a:solidFill>
          </a:ln>
        </p:spPr>
        <p:txBody>
          <a:bodyPr wrap="square" lIns="0" tIns="113664" rIns="0" bIns="0" rtlCol="0" vert="horz">
            <a:spAutoFit/>
          </a:bodyPr>
          <a:lstStyle/>
          <a:p>
            <a:pPr marL="1105535" marR="470534" indent="-639445">
              <a:lnSpc>
                <a:spcPts val="1480"/>
              </a:lnSpc>
              <a:spcBef>
                <a:spcPts val="894"/>
              </a:spcBef>
            </a:pPr>
            <a:r>
              <a:rPr dirty="0" sz="1450">
                <a:solidFill>
                  <a:srgbClr val="F1F1F3"/>
                </a:solidFill>
                <a:latin typeface="Gotham Book"/>
                <a:cs typeface="Gotham Book"/>
              </a:rPr>
              <a:t>Saw</a:t>
            </a:r>
            <a:r>
              <a:rPr dirty="0" sz="1450" spc="40">
                <a:solidFill>
                  <a:srgbClr val="F1F1F3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1F1F3"/>
                </a:solidFill>
                <a:latin typeface="Gotham Book"/>
                <a:cs typeface="Gotham Book"/>
              </a:rPr>
              <a:t>a</a:t>
            </a:r>
            <a:r>
              <a:rPr dirty="0" sz="1450" spc="45">
                <a:solidFill>
                  <a:srgbClr val="F1F1F3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1F1F3"/>
                </a:solidFill>
                <a:latin typeface="Gotham Book"/>
                <a:cs typeface="Gotham Book"/>
              </a:rPr>
              <a:t>cute</a:t>
            </a:r>
            <a:r>
              <a:rPr dirty="0" sz="1450" spc="45">
                <a:solidFill>
                  <a:srgbClr val="F1F1F3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1F1F3"/>
                </a:solidFill>
                <a:latin typeface="Gotham Book"/>
                <a:cs typeface="Gotham Book"/>
              </a:rPr>
              <a:t>dog</a:t>
            </a:r>
            <a:r>
              <a:rPr dirty="0" sz="1450" spc="40">
                <a:solidFill>
                  <a:srgbClr val="F1F1F3"/>
                </a:solidFill>
                <a:latin typeface="Gotham Book"/>
                <a:cs typeface="Gotham Book"/>
              </a:rPr>
              <a:t> </a:t>
            </a:r>
            <a:r>
              <a:rPr dirty="0" sz="1450" spc="-20">
                <a:solidFill>
                  <a:srgbClr val="F1F1F3"/>
                </a:solidFill>
                <a:latin typeface="Gotham Book"/>
                <a:cs typeface="Gotham Book"/>
              </a:rPr>
              <a:t>while </a:t>
            </a:r>
            <a:r>
              <a:rPr dirty="0" sz="1450" spc="-10">
                <a:solidFill>
                  <a:srgbClr val="F1F1F3"/>
                </a:solidFill>
                <a:latin typeface="Gotham Book"/>
                <a:cs typeface="Gotham Book"/>
              </a:rPr>
              <a:t>walking</a:t>
            </a:r>
            <a:endParaRPr sz="1450">
              <a:latin typeface="Gotham Book"/>
              <a:cs typeface="Gotham Book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3701740" y="6779636"/>
            <a:ext cx="2939415" cy="1859280"/>
          </a:xfrm>
          <a:prstGeom prst="rect">
            <a:avLst/>
          </a:prstGeom>
          <a:ln w="20292">
            <a:solidFill>
              <a:srgbClr val="F1F1F1"/>
            </a:solidFill>
          </a:ln>
        </p:spPr>
        <p:txBody>
          <a:bodyPr wrap="square" lIns="0" tIns="113664" rIns="0" bIns="0" rtlCol="0" vert="horz">
            <a:spAutoFit/>
          </a:bodyPr>
          <a:lstStyle/>
          <a:p>
            <a:pPr marL="977900" marR="432434" indent="-549910">
              <a:lnSpc>
                <a:spcPts val="1480"/>
              </a:lnSpc>
              <a:spcBef>
                <a:spcPts val="894"/>
              </a:spcBef>
            </a:pPr>
            <a:r>
              <a:rPr dirty="0" sz="1450">
                <a:solidFill>
                  <a:srgbClr val="F1F1F3"/>
                </a:solidFill>
                <a:latin typeface="Gotham Book"/>
                <a:cs typeface="Gotham Book"/>
              </a:rPr>
              <a:t>Reached</a:t>
            </a:r>
            <a:r>
              <a:rPr dirty="0" sz="1450" spc="75">
                <a:solidFill>
                  <a:srgbClr val="F1F1F3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1F1F3"/>
                </a:solidFill>
                <a:latin typeface="Gotham Book"/>
                <a:cs typeface="Gotham Book"/>
              </a:rPr>
              <a:t>10,000</a:t>
            </a:r>
            <a:r>
              <a:rPr dirty="0" sz="1450" spc="80">
                <a:solidFill>
                  <a:srgbClr val="F1F1F3"/>
                </a:solidFill>
                <a:latin typeface="Gotham Book"/>
                <a:cs typeface="Gotham Book"/>
              </a:rPr>
              <a:t> </a:t>
            </a:r>
            <a:r>
              <a:rPr dirty="0" sz="1450" spc="-20">
                <a:solidFill>
                  <a:srgbClr val="F1F1F3"/>
                </a:solidFill>
                <a:latin typeface="Gotham Book"/>
                <a:cs typeface="Gotham Book"/>
              </a:rPr>
              <a:t>steps </a:t>
            </a:r>
            <a:r>
              <a:rPr dirty="0" sz="1450">
                <a:solidFill>
                  <a:srgbClr val="F1F1F3"/>
                </a:solidFill>
                <a:latin typeface="Gotham Book"/>
                <a:cs typeface="Gotham Book"/>
              </a:rPr>
              <a:t>in</a:t>
            </a:r>
            <a:r>
              <a:rPr dirty="0" sz="1450" spc="45">
                <a:solidFill>
                  <a:srgbClr val="F1F1F3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1F1F3"/>
                </a:solidFill>
                <a:latin typeface="Gotham Book"/>
                <a:cs typeface="Gotham Book"/>
              </a:rPr>
              <a:t>one</a:t>
            </a:r>
            <a:r>
              <a:rPr dirty="0" sz="1450" spc="50">
                <a:solidFill>
                  <a:srgbClr val="F1F1F3"/>
                </a:solidFill>
                <a:latin typeface="Gotham Book"/>
                <a:cs typeface="Gotham Book"/>
              </a:rPr>
              <a:t> </a:t>
            </a:r>
            <a:r>
              <a:rPr dirty="0" sz="1450" spc="-25">
                <a:solidFill>
                  <a:srgbClr val="F1F1F3"/>
                </a:solidFill>
                <a:latin typeface="Gotham Book"/>
                <a:cs typeface="Gotham Book"/>
              </a:rPr>
              <a:t>day</a:t>
            </a:r>
            <a:endParaRPr sz="1450">
              <a:latin typeface="Gotham Book"/>
              <a:cs typeface="Gotham Book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6751971" y="6779636"/>
            <a:ext cx="2939415" cy="1859280"/>
          </a:xfrm>
          <a:prstGeom prst="rect">
            <a:avLst/>
          </a:prstGeom>
          <a:ln w="20292">
            <a:solidFill>
              <a:srgbClr val="F1F1F1"/>
            </a:solidFill>
          </a:ln>
        </p:spPr>
        <p:txBody>
          <a:bodyPr wrap="square" lIns="0" tIns="113664" rIns="0" bIns="0" rtlCol="0" vert="horz">
            <a:spAutoFit/>
          </a:bodyPr>
          <a:lstStyle/>
          <a:p>
            <a:pPr marL="790575" marR="788035" indent="-6985">
              <a:lnSpc>
                <a:spcPts val="1480"/>
              </a:lnSpc>
              <a:spcBef>
                <a:spcPts val="894"/>
              </a:spcBef>
            </a:pPr>
            <a:r>
              <a:rPr dirty="0" sz="1450">
                <a:solidFill>
                  <a:srgbClr val="F1F1F3"/>
                </a:solidFill>
                <a:latin typeface="Gotham Book"/>
                <a:cs typeface="Gotham Book"/>
              </a:rPr>
              <a:t>Walked</a:t>
            </a:r>
            <a:r>
              <a:rPr dirty="0" sz="1450" spc="-40">
                <a:solidFill>
                  <a:srgbClr val="F1F1F3"/>
                </a:solidFill>
                <a:latin typeface="Gotham Book"/>
                <a:cs typeface="Gotham Book"/>
              </a:rPr>
              <a:t> </a:t>
            </a:r>
            <a:r>
              <a:rPr dirty="0" sz="1450" spc="-10">
                <a:solidFill>
                  <a:srgbClr val="F1F1F3"/>
                </a:solidFill>
                <a:latin typeface="Gotham Book"/>
                <a:cs typeface="Gotham Book"/>
              </a:rPr>
              <a:t>during sunrise/sunset</a:t>
            </a:r>
            <a:endParaRPr sz="1450">
              <a:latin typeface="Gotham Book"/>
              <a:cs typeface="Gotham Book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601276" y="8741283"/>
            <a:ext cx="2939415" cy="1859280"/>
          </a:xfrm>
          <a:prstGeom prst="rect">
            <a:avLst/>
          </a:prstGeom>
          <a:ln w="20292">
            <a:solidFill>
              <a:srgbClr val="F1F1F1"/>
            </a:solidFill>
          </a:ln>
        </p:spPr>
        <p:txBody>
          <a:bodyPr wrap="square" lIns="0" tIns="81915" rIns="0" bIns="0" rtlCol="0" vert="horz">
            <a:spAutoFit/>
          </a:bodyPr>
          <a:lstStyle/>
          <a:p>
            <a:pPr marL="623570">
              <a:lnSpc>
                <a:spcPct val="100000"/>
              </a:lnSpc>
              <a:spcBef>
                <a:spcPts val="645"/>
              </a:spcBef>
            </a:pPr>
            <a:r>
              <a:rPr dirty="0" sz="1450">
                <a:solidFill>
                  <a:srgbClr val="F1F1F3"/>
                </a:solidFill>
                <a:latin typeface="Gotham Book"/>
                <a:cs typeface="Gotham Book"/>
              </a:rPr>
              <a:t>Walked</a:t>
            </a:r>
            <a:r>
              <a:rPr dirty="0" sz="1450" spc="15">
                <a:solidFill>
                  <a:srgbClr val="F1F1F3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1F1F3"/>
                </a:solidFill>
                <a:latin typeface="Gotham Book"/>
                <a:cs typeface="Gotham Book"/>
              </a:rPr>
              <a:t>in</a:t>
            </a:r>
            <a:r>
              <a:rPr dirty="0" sz="1450" spc="20">
                <a:solidFill>
                  <a:srgbClr val="F1F1F3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1F1F3"/>
                </a:solidFill>
                <a:latin typeface="Gotham Book"/>
                <a:cs typeface="Gotham Book"/>
              </a:rPr>
              <a:t>the</a:t>
            </a:r>
            <a:r>
              <a:rPr dirty="0" sz="1450" spc="15">
                <a:solidFill>
                  <a:srgbClr val="F1F1F3"/>
                </a:solidFill>
                <a:latin typeface="Gotham Book"/>
                <a:cs typeface="Gotham Book"/>
              </a:rPr>
              <a:t> </a:t>
            </a:r>
            <a:r>
              <a:rPr dirty="0" sz="1450" spc="-20">
                <a:solidFill>
                  <a:srgbClr val="F1F1F3"/>
                </a:solidFill>
                <a:latin typeface="Gotham Book"/>
                <a:cs typeface="Gotham Book"/>
              </a:rPr>
              <a:t>rain</a:t>
            </a:r>
            <a:endParaRPr sz="1450">
              <a:latin typeface="Gotham Book"/>
              <a:cs typeface="Gotham Book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651507" y="8741283"/>
            <a:ext cx="2939415" cy="1859280"/>
          </a:xfrm>
          <a:prstGeom prst="rect">
            <a:avLst/>
          </a:prstGeom>
          <a:ln w="20292">
            <a:solidFill>
              <a:srgbClr val="F1F1F1"/>
            </a:solidFill>
          </a:ln>
        </p:spPr>
        <p:txBody>
          <a:bodyPr wrap="square" lIns="0" tIns="81915" rIns="0" bIns="0" rtlCol="0" vert="horz">
            <a:spAutoFit/>
          </a:bodyPr>
          <a:lstStyle/>
          <a:p>
            <a:pPr marL="769620">
              <a:lnSpc>
                <a:spcPct val="100000"/>
              </a:lnSpc>
              <a:spcBef>
                <a:spcPts val="645"/>
              </a:spcBef>
            </a:pPr>
            <a:r>
              <a:rPr dirty="0" sz="1450">
                <a:solidFill>
                  <a:srgbClr val="F1F1F3"/>
                </a:solidFill>
                <a:latin typeface="Gotham Book"/>
                <a:cs typeface="Gotham Book"/>
              </a:rPr>
              <a:t>Used</a:t>
            </a:r>
            <a:r>
              <a:rPr dirty="0" sz="1450" spc="65">
                <a:solidFill>
                  <a:srgbClr val="F1F1F3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1F1F3"/>
                </a:solidFill>
                <a:latin typeface="Gotham Book"/>
                <a:cs typeface="Gotham Book"/>
              </a:rPr>
              <a:t>the</a:t>
            </a:r>
            <a:r>
              <a:rPr dirty="0" sz="1450" spc="70">
                <a:solidFill>
                  <a:srgbClr val="F1F1F3"/>
                </a:solidFill>
                <a:latin typeface="Gotham Book"/>
                <a:cs typeface="Gotham Book"/>
              </a:rPr>
              <a:t> </a:t>
            </a:r>
            <a:r>
              <a:rPr dirty="0" sz="1450" spc="-10">
                <a:solidFill>
                  <a:srgbClr val="F1F1F3"/>
                </a:solidFill>
                <a:latin typeface="Gotham Book"/>
                <a:cs typeface="Gotham Book"/>
              </a:rPr>
              <a:t>stairs</a:t>
            </a:r>
            <a:endParaRPr sz="1450">
              <a:latin typeface="Gotham Book"/>
              <a:cs typeface="Gotham Book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3701740" y="8741283"/>
            <a:ext cx="2939415" cy="1859280"/>
          </a:xfrm>
          <a:prstGeom prst="rect">
            <a:avLst/>
          </a:prstGeom>
          <a:ln w="20292">
            <a:solidFill>
              <a:srgbClr val="F1F1F1"/>
            </a:solidFill>
          </a:ln>
        </p:spPr>
        <p:txBody>
          <a:bodyPr wrap="square" lIns="0" tIns="81915" rIns="0" bIns="0" rtlCol="0" vert="horz">
            <a:spAutoFit/>
          </a:bodyPr>
          <a:lstStyle/>
          <a:p>
            <a:pPr marL="208915">
              <a:lnSpc>
                <a:spcPct val="100000"/>
              </a:lnSpc>
              <a:spcBef>
                <a:spcPts val="645"/>
              </a:spcBef>
            </a:pPr>
            <a:r>
              <a:rPr dirty="0" sz="1450">
                <a:solidFill>
                  <a:srgbClr val="F1F1F3"/>
                </a:solidFill>
                <a:latin typeface="Gotham Book"/>
                <a:cs typeface="Gotham Book"/>
              </a:rPr>
              <a:t>Took</a:t>
            </a:r>
            <a:r>
              <a:rPr dirty="0" sz="1450" spc="10">
                <a:solidFill>
                  <a:srgbClr val="F1F1F3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1F1F3"/>
                </a:solidFill>
                <a:latin typeface="Gotham Book"/>
                <a:cs typeface="Gotham Book"/>
              </a:rPr>
              <a:t>an</a:t>
            </a:r>
            <a:r>
              <a:rPr dirty="0" sz="1450" spc="10">
                <a:solidFill>
                  <a:srgbClr val="F1F1F3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1F1F3"/>
                </a:solidFill>
                <a:latin typeface="Gotham Book"/>
                <a:cs typeface="Gotham Book"/>
              </a:rPr>
              <a:t>evening</a:t>
            </a:r>
            <a:r>
              <a:rPr dirty="0" sz="1450" spc="10">
                <a:solidFill>
                  <a:srgbClr val="F1F1F3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1F1F3"/>
                </a:solidFill>
                <a:latin typeface="Gotham Book"/>
                <a:cs typeface="Gotham Book"/>
              </a:rPr>
              <a:t>time</a:t>
            </a:r>
            <a:r>
              <a:rPr dirty="0" sz="1450" spc="10">
                <a:solidFill>
                  <a:srgbClr val="F1F1F3"/>
                </a:solidFill>
                <a:latin typeface="Gotham Book"/>
                <a:cs typeface="Gotham Book"/>
              </a:rPr>
              <a:t> </a:t>
            </a:r>
            <a:r>
              <a:rPr dirty="0" sz="1450" spc="-10">
                <a:solidFill>
                  <a:srgbClr val="F1F1F3"/>
                </a:solidFill>
                <a:latin typeface="Gotham Book"/>
                <a:cs typeface="Gotham Book"/>
              </a:rPr>
              <a:t>stroll</a:t>
            </a:r>
            <a:endParaRPr sz="1450">
              <a:latin typeface="Gotham Book"/>
              <a:cs typeface="Gotham Book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6751971" y="8741283"/>
            <a:ext cx="2939415" cy="1859280"/>
          </a:xfrm>
          <a:prstGeom prst="rect">
            <a:avLst/>
          </a:prstGeom>
          <a:ln w="20292">
            <a:solidFill>
              <a:srgbClr val="F1F1F1"/>
            </a:solidFill>
          </a:ln>
        </p:spPr>
        <p:txBody>
          <a:bodyPr wrap="square" lIns="0" tIns="115570" rIns="0" bIns="0" rtlCol="0" vert="horz">
            <a:spAutoFit/>
          </a:bodyPr>
          <a:lstStyle/>
          <a:p>
            <a:pPr marL="236220" marR="240029" indent="107950">
              <a:lnSpc>
                <a:spcPts val="1480"/>
              </a:lnSpc>
              <a:spcBef>
                <a:spcPts val="910"/>
              </a:spcBef>
            </a:pPr>
            <a:r>
              <a:rPr dirty="0" sz="1450">
                <a:solidFill>
                  <a:srgbClr val="F1F1F3"/>
                </a:solidFill>
                <a:latin typeface="Gotham Book"/>
                <a:cs typeface="Gotham Book"/>
              </a:rPr>
              <a:t>Passed</a:t>
            </a:r>
            <a:r>
              <a:rPr dirty="0" sz="1450" spc="85">
                <a:solidFill>
                  <a:srgbClr val="F1F1F3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1F1F3"/>
                </a:solidFill>
                <a:latin typeface="Gotham Book"/>
                <a:cs typeface="Gotham Book"/>
              </a:rPr>
              <a:t>Public</a:t>
            </a:r>
            <a:r>
              <a:rPr dirty="0" sz="1450" spc="90">
                <a:solidFill>
                  <a:srgbClr val="F1F1F3"/>
                </a:solidFill>
                <a:latin typeface="Gotham Book"/>
                <a:cs typeface="Gotham Book"/>
              </a:rPr>
              <a:t> </a:t>
            </a:r>
            <a:r>
              <a:rPr dirty="0" sz="1450" spc="-10">
                <a:solidFill>
                  <a:srgbClr val="F1F1F3"/>
                </a:solidFill>
                <a:latin typeface="Gotham Book"/>
                <a:cs typeface="Gotham Book"/>
              </a:rPr>
              <a:t>Transport </a:t>
            </a:r>
            <a:r>
              <a:rPr dirty="0" sz="1450">
                <a:solidFill>
                  <a:srgbClr val="F1F1F3"/>
                </a:solidFill>
                <a:latin typeface="Gotham Book"/>
                <a:cs typeface="Gotham Book"/>
              </a:rPr>
              <a:t>Stop</a:t>
            </a:r>
            <a:r>
              <a:rPr dirty="0" sz="1450" spc="60">
                <a:solidFill>
                  <a:srgbClr val="F1F1F3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1F1F3"/>
                </a:solidFill>
                <a:latin typeface="Gotham Book"/>
                <a:cs typeface="Gotham Book"/>
              </a:rPr>
              <a:t>(bus,</a:t>
            </a:r>
            <a:r>
              <a:rPr dirty="0" sz="1450" spc="60">
                <a:solidFill>
                  <a:srgbClr val="F1F1F3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1F1F3"/>
                </a:solidFill>
                <a:latin typeface="Gotham Book"/>
                <a:cs typeface="Gotham Book"/>
              </a:rPr>
              <a:t>Luas,</a:t>
            </a:r>
            <a:r>
              <a:rPr dirty="0" sz="1450" spc="60">
                <a:solidFill>
                  <a:srgbClr val="F1F1F3"/>
                </a:solidFill>
                <a:latin typeface="Gotham Book"/>
                <a:cs typeface="Gotham Book"/>
              </a:rPr>
              <a:t> </a:t>
            </a:r>
            <a:r>
              <a:rPr dirty="0" sz="1450">
                <a:solidFill>
                  <a:srgbClr val="F1F1F3"/>
                </a:solidFill>
                <a:latin typeface="Gotham Book"/>
                <a:cs typeface="Gotham Book"/>
              </a:rPr>
              <a:t>train</a:t>
            </a:r>
            <a:r>
              <a:rPr dirty="0" sz="1450" spc="60">
                <a:solidFill>
                  <a:srgbClr val="F1F1F3"/>
                </a:solidFill>
                <a:latin typeface="Gotham Book"/>
                <a:cs typeface="Gotham Book"/>
              </a:rPr>
              <a:t> </a:t>
            </a:r>
            <a:r>
              <a:rPr dirty="0" sz="1450" spc="-20">
                <a:solidFill>
                  <a:srgbClr val="F1F1F3"/>
                </a:solidFill>
                <a:latin typeface="Gotham Book"/>
                <a:cs typeface="Gotham Book"/>
              </a:rPr>
              <a:t>etc.)</a:t>
            </a:r>
            <a:endParaRPr sz="1450">
              <a:latin typeface="Gotham Book"/>
              <a:cs typeface="Gotham Boo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60061B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Walktober - Bingo</dc:title>
  <dcterms:created xsi:type="dcterms:W3CDTF">2026-10-08T14:28:18Z</dcterms:created>
  <dcterms:modified xsi:type="dcterms:W3CDTF">2026-10-08T14:28:18Z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2026-10-08T00:00:00Z</vt:filetime>
  </property>
  <property fmtid="{D5CDD505-2E9C-101B-9397-08002B2CF9AE}" pid="3" name="Creator">
    <vt:lpwstr>Adobe Illustrator 30.8 (Macintosh)</vt:lpwstr>
  </property>
  <property fmtid="{D5CDD505-2E9C-101B-9397-08002B2CF9AE}" pid="4" name="CreatorVersion">
    <vt:lpwstr>21.0.0</vt:lpwstr>
  </property>
  <property fmtid="{D5CDD505-2E9C-101B-9397-08002B2CF9AE}" pid="5" name="LastSaved">
    <vt:filetime>2026-10-08T00:00:00Z</vt:filetime>
  </property>
  <property fmtid="{D5CDD505-2E9C-101B-9397-08002B2CF9AE}" pid="6" name="Producer">
    <vt:lpwstr>Adobe PDF library 18.00</vt:lpwstr>
  </property>
</Properties>
</file>